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IBM Plex Sans"/>
      <p:regular r:id="rId21"/>
      <p:bold r:id="rId22"/>
      <p:italic r:id="rId23"/>
      <p:boldItalic r:id="rId24"/>
    </p:embeddedFont>
    <p:embeddedFont>
      <p:font typeface="Sora SemiBold"/>
      <p:regular r:id="rId25"/>
      <p:bold r:id="rId26"/>
    </p:embeddedFont>
    <p:embeddedFont>
      <p:font typeface="IBM Plex Sans Medium"/>
      <p:regular r:id="rId27"/>
      <p:bold r:id="rId28"/>
      <p:italic r:id="rId29"/>
      <p:boldItalic r:id="rId30"/>
    </p:embeddedFont>
    <p:embeddedFont>
      <p:font typeface="Sora Light"/>
      <p:regular r:id="rId31"/>
      <p:bold r:id="rId32"/>
    </p:embeddedFont>
    <p:embeddedFont>
      <p:font typeface="Sora ExtraLight"/>
      <p:regular r:id="rId33"/>
      <p:bold r:id="rId34"/>
    </p:embeddedFont>
    <p:embeddedFont>
      <p:font typeface="Sora"/>
      <p:regular r:id="rId35"/>
      <p:bold r:id="rId36"/>
    </p:embeddedFont>
    <p:embeddedFont>
      <p:font typeface="Sora Medium"/>
      <p:regular r:id="rId37"/>
      <p:bold r:id="rId38"/>
    </p:embeddedFont>
    <p:embeddedFont>
      <p:font typeface="IBM Plex Sans SemiBold"/>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BMPlexSansSemiBold-bold.fntdata"/><Relationship Id="rId42" Type="http://schemas.openxmlformats.org/officeDocument/2006/relationships/font" Target="fonts/IBMPlexSansSemiBold-boldItalic.fntdata"/><Relationship Id="rId41" Type="http://schemas.openxmlformats.org/officeDocument/2006/relationships/font" Target="fonts/IBMPlexSansSemi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oraLight-regular.fntdata"/><Relationship Id="rId30" Type="http://schemas.openxmlformats.org/officeDocument/2006/relationships/font" Target="fonts/IBMPlexSansMedium-boldItalic.fntdata"/><Relationship Id="rId33" Type="http://schemas.openxmlformats.org/officeDocument/2006/relationships/font" Target="fonts/SoraExtraLight-regular.fntdata"/><Relationship Id="rId32" Type="http://schemas.openxmlformats.org/officeDocument/2006/relationships/font" Target="fonts/SoraLight-bold.fntdata"/><Relationship Id="rId35" Type="http://schemas.openxmlformats.org/officeDocument/2006/relationships/font" Target="fonts/Sora-regular.fntdata"/><Relationship Id="rId34" Type="http://schemas.openxmlformats.org/officeDocument/2006/relationships/font" Target="fonts/SoraExtraLight-bold.fntdata"/><Relationship Id="rId37" Type="http://schemas.openxmlformats.org/officeDocument/2006/relationships/font" Target="fonts/SoraMedium-regular.fntdata"/><Relationship Id="rId36" Type="http://schemas.openxmlformats.org/officeDocument/2006/relationships/font" Target="fonts/Sora-bold.fntdata"/><Relationship Id="rId39" Type="http://schemas.openxmlformats.org/officeDocument/2006/relationships/font" Target="fonts/IBMPlexSansSemiBold-regular.fntdata"/><Relationship Id="rId38" Type="http://schemas.openxmlformats.org/officeDocument/2006/relationships/font" Target="fonts/SoraMedium-bold.fntdata"/><Relationship Id="rId20" Type="http://schemas.openxmlformats.org/officeDocument/2006/relationships/slide" Target="slides/slide15.xml"/><Relationship Id="rId22" Type="http://schemas.openxmlformats.org/officeDocument/2006/relationships/font" Target="fonts/IBMPlexSans-bold.fntdata"/><Relationship Id="rId21" Type="http://schemas.openxmlformats.org/officeDocument/2006/relationships/font" Target="fonts/IBMPlexSans-regular.fntdata"/><Relationship Id="rId24" Type="http://schemas.openxmlformats.org/officeDocument/2006/relationships/font" Target="fonts/IBMPlexSans-boldItalic.fntdata"/><Relationship Id="rId23" Type="http://schemas.openxmlformats.org/officeDocument/2006/relationships/font" Target="fonts/IBMPlexSans-italic.fntdata"/><Relationship Id="rId26" Type="http://schemas.openxmlformats.org/officeDocument/2006/relationships/font" Target="fonts/SoraSemiBold-bold.fntdata"/><Relationship Id="rId25" Type="http://schemas.openxmlformats.org/officeDocument/2006/relationships/font" Target="fonts/SoraSemiBold-regular.fntdata"/><Relationship Id="rId28" Type="http://schemas.openxmlformats.org/officeDocument/2006/relationships/font" Target="fonts/IBMPlexSansMedium-bold.fntdata"/><Relationship Id="rId27" Type="http://schemas.openxmlformats.org/officeDocument/2006/relationships/font" Target="fonts/IBMPlexSansMedium-regular.fntdata"/><Relationship Id="rId29" Type="http://schemas.openxmlformats.org/officeDocument/2006/relationships/font" Target="fonts/IBMPlexSansMedium-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37420d9f6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37420d9f6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37420d9f660_0_1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37420d9f660_0_1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3750ae131e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3750ae131e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3750ae131e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3750ae131e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3750ae131e9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3750ae131e9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37420d9f660_0_10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37420d9f660_0_10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3750ae131e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3750ae131e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37420d9f660_0_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37420d9f660_0_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37420d9f660_0_9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37420d9f660_0_9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5" name="Shape 905"/>
        <p:cNvGrpSpPr/>
        <p:nvPr/>
      </p:nvGrpSpPr>
      <p:grpSpPr>
        <a:xfrm>
          <a:off x="0" y="0"/>
          <a:ext cx="0" cy="0"/>
          <a:chOff x="0" y="0"/>
          <a:chExt cx="0" cy="0"/>
        </a:xfrm>
      </p:grpSpPr>
      <p:sp>
        <p:nvSpPr>
          <p:cNvPr id="906" name="Google Shape;906;g37420d9f660_0_1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 name="Google Shape;907;g37420d9f660_0_1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37420d9f660_0_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37420d9f660_0_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37420d9f660_0_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37420d9f660_0_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37420d9f660_0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37420d9f660_0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3750ae131e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3750ae131e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3750ae131e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3750ae131e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2">
  <p:cSld name="BLANK_2">
    <p:bg>
      <p:bgPr>
        <a:solidFill>
          <a:schemeClr val="lt1"/>
        </a:solidFill>
      </p:bgPr>
    </p:bg>
    <p:spTree>
      <p:nvGrpSpPr>
        <p:cNvPr id="9" name="Shape 9"/>
        <p:cNvGrpSpPr/>
        <p:nvPr/>
      </p:nvGrpSpPr>
      <p:grpSpPr>
        <a:xfrm>
          <a:off x="0" y="0"/>
          <a:ext cx="0" cy="0"/>
          <a:chOff x="0" y="0"/>
          <a:chExt cx="0" cy="0"/>
        </a:xfrm>
      </p:grpSpPr>
      <p:sp>
        <p:nvSpPr>
          <p:cNvPr id="10" name="Google Shape;10;p2"/>
          <p:cNvSpPr txBox="1"/>
          <p:nvPr>
            <p:ph idx="1" type="subTitle"/>
          </p:nvPr>
        </p:nvSpPr>
        <p:spPr>
          <a:xfrm>
            <a:off x="130200" y="4291350"/>
            <a:ext cx="4922100" cy="739200"/>
          </a:xfrm>
          <a:prstGeom prst="rect">
            <a:avLst/>
          </a:prstGeom>
        </p:spPr>
        <p:txBody>
          <a:bodyPr anchorCtr="0" anchor="b" bIns="91425" lIns="91425" spcFirstLastPara="1" rIns="91425" wrap="square" tIns="91425">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p:txBody>
      </p:sp>
      <p:sp>
        <p:nvSpPr>
          <p:cNvPr id="11" name="Google Shape;11;p2"/>
          <p:cNvSpPr/>
          <p:nvPr/>
        </p:nvSpPr>
        <p:spPr>
          <a:xfrm rot="-900003">
            <a:off x="2618331" y="-723216"/>
            <a:ext cx="4001240" cy="1687704"/>
          </a:xfrm>
          <a:prstGeom prst="chord">
            <a:avLst>
              <a:gd fmla="val 694140" name="adj1"/>
              <a:gd fmla="val 11948531"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 name="Google Shape;12;p2"/>
          <p:cNvSpPr txBox="1"/>
          <p:nvPr>
            <p:ph idx="2" type="subTitle"/>
          </p:nvPr>
        </p:nvSpPr>
        <p:spPr>
          <a:xfrm>
            <a:off x="138475" y="228600"/>
            <a:ext cx="2164500" cy="3387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p:txBody>
      </p:sp>
      <p:sp>
        <p:nvSpPr>
          <p:cNvPr id="13" name="Google Shape;13;p2"/>
          <p:cNvSpPr/>
          <p:nvPr/>
        </p:nvSpPr>
        <p:spPr>
          <a:xfrm>
            <a:off x="228600" y="4445350"/>
            <a:ext cx="4823700" cy="2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14" name="Google Shape;14;p2"/>
          <p:cNvGrpSpPr/>
          <p:nvPr/>
        </p:nvGrpSpPr>
        <p:grpSpPr>
          <a:xfrm flipH="1" rot="10800000">
            <a:off x="4395238" y="-11"/>
            <a:ext cx="4748757" cy="2797859"/>
            <a:chOff x="3200875" y="1642950"/>
            <a:chExt cx="5970275" cy="3517550"/>
          </a:xfrm>
        </p:grpSpPr>
        <p:sp>
          <p:nvSpPr>
            <p:cNvPr id="15" name="Google Shape;15;p2"/>
            <p:cNvSpPr/>
            <p:nvPr/>
          </p:nvSpPr>
          <p:spPr>
            <a:xfrm>
              <a:off x="4208325" y="1644500"/>
              <a:ext cx="4962825" cy="3516000"/>
            </a:xfrm>
            <a:custGeom>
              <a:rect b="b" l="l" r="r" t="t"/>
              <a:pathLst>
                <a:path extrusionOk="0" h="140640" w="198513">
                  <a:moveTo>
                    <a:pt x="31387" y="0"/>
                  </a:moveTo>
                  <a:lnTo>
                    <a:pt x="0" y="140640"/>
                  </a:lnTo>
                  <a:lnTo>
                    <a:pt x="198513" y="140640"/>
                  </a:lnTo>
                  <a:lnTo>
                    <a:pt x="198513" y="63700"/>
                  </a:lnTo>
                  <a:close/>
                </a:path>
              </a:pathLst>
            </a:custGeom>
            <a:gradFill>
              <a:gsLst>
                <a:gs pos="0">
                  <a:schemeClr val="accent2"/>
                </a:gs>
                <a:gs pos="21000">
                  <a:schemeClr val="lt2"/>
                </a:gs>
                <a:gs pos="51000">
                  <a:schemeClr val="accent1"/>
                </a:gs>
                <a:gs pos="79000">
                  <a:schemeClr val="accent1"/>
                </a:gs>
                <a:gs pos="91000">
                  <a:schemeClr val="accent3"/>
                </a:gs>
                <a:gs pos="100000">
                  <a:schemeClr val="accent4"/>
                </a:gs>
              </a:gsLst>
              <a:lin ang="5400012" scaled="0"/>
            </a:gradFill>
            <a:ln>
              <a:noFill/>
            </a:ln>
          </p:spPr>
        </p:sp>
        <p:sp>
          <p:nvSpPr>
            <p:cNvPr id="16" name="Google Shape;16;p2"/>
            <p:cNvSpPr/>
            <p:nvPr/>
          </p:nvSpPr>
          <p:spPr>
            <a:xfrm>
              <a:off x="3200875" y="1642950"/>
              <a:ext cx="1795975" cy="3517550"/>
            </a:xfrm>
            <a:custGeom>
              <a:rect b="b" l="l" r="r" t="t"/>
              <a:pathLst>
                <a:path extrusionOk="0" h="140702" w="71839">
                  <a:moveTo>
                    <a:pt x="71839" y="0"/>
                  </a:moveTo>
                  <a:lnTo>
                    <a:pt x="40808" y="140702"/>
                  </a:lnTo>
                  <a:lnTo>
                    <a:pt x="0" y="140702"/>
                  </a:lnTo>
                  <a:close/>
                </a:path>
              </a:pathLst>
            </a:custGeom>
            <a:solidFill>
              <a:schemeClr val="accent5"/>
            </a:solidFill>
            <a:ln>
              <a:noFill/>
            </a:ln>
          </p:spPr>
        </p:sp>
      </p:grpSp>
      <p:grpSp>
        <p:nvGrpSpPr>
          <p:cNvPr id="17" name="Google Shape;17;p2"/>
          <p:cNvGrpSpPr/>
          <p:nvPr/>
        </p:nvGrpSpPr>
        <p:grpSpPr>
          <a:xfrm flipH="1">
            <a:off x="6309311" y="2793726"/>
            <a:ext cx="2834695" cy="1890116"/>
            <a:chOff x="312900" y="2793625"/>
            <a:chExt cx="2221200" cy="1481050"/>
          </a:xfrm>
        </p:grpSpPr>
        <p:grpSp>
          <p:nvGrpSpPr>
            <p:cNvPr id="18" name="Google Shape;18;p2"/>
            <p:cNvGrpSpPr/>
            <p:nvPr/>
          </p:nvGrpSpPr>
          <p:grpSpPr>
            <a:xfrm>
              <a:off x="312900" y="2793625"/>
              <a:ext cx="1851000" cy="1481050"/>
              <a:chOff x="461225" y="3249175"/>
              <a:chExt cx="1851000" cy="1481050"/>
            </a:xfrm>
          </p:grpSpPr>
          <p:grpSp>
            <p:nvGrpSpPr>
              <p:cNvPr id="19" name="Google Shape;19;p2"/>
              <p:cNvGrpSpPr/>
              <p:nvPr/>
            </p:nvGrpSpPr>
            <p:grpSpPr>
              <a:xfrm>
                <a:off x="461225" y="3249175"/>
                <a:ext cx="1851000" cy="370200"/>
                <a:chOff x="461225" y="3249175"/>
                <a:chExt cx="1851000" cy="370200"/>
              </a:xfrm>
            </p:grpSpPr>
            <p:sp>
              <p:nvSpPr>
                <p:cNvPr id="20" name="Google Shape;20;p2"/>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 name="Google Shape;21;p2"/>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 name="Google Shape;22;p2"/>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3" name="Google Shape;23;p2"/>
              <p:cNvGrpSpPr/>
              <p:nvPr/>
            </p:nvGrpSpPr>
            <p:grpSpPr>
              <a:xfrm>
                <a:off x="461225" y="3619500"/>
                <a:ext cx="1480800" cy="370200"/>
                <a:chOff x="461225" y="3249175"/>
                <a:chExt cx="1480800" cy="370200"/>
              </a:xfrm>
            </p:grpSpPr>
            <p:sp>
              <p:nvSpPr>
                <p:cNvPr id="24" name="Google Shape;24;p2"/>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5" name="Google Shape;25;p2"/>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6" name="Google Shape;26;p2"/>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7" name="Google Shape;27;p2"/>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8" name="Google Shape;28;p2"/>
              <p:cNvGrpSpPr/>
              <p:nvPr/>
            </p:nvGrpSpPr>
            <p:grpSpPr>
              <a:xfrm>
                <a:off x="461225" y="3989700"/>
                <a:ext cx="1851000" cy="370200"/>
                <a:chOff x="461225" y="3249175"/>
                <a:chExt cx="1851000" cy="370200"/>
              </a:xfrm>
            </p:grpSpPr>
            <p:sp>
              <p:nvSpPr>
                <p:cNvPr id="29" name="Google Shape;29;p2"/>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 name="Google Shape;30;p2"/>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1" name="Google Shape;31;p2"/>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2" name="Google Shape;32;p2"/>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33" name="Google Shape;33;p2"/>
              <p:cNvGrpSpPr/>
              <p:nvPr/>
            </p:nvGrpSpPr>
            <p:grpSpPr>
              <a:xfrm>
                <a:off x="461225" y="4360025"/>
                <a:ext cx="1480800" cy="370200"/>
                <a:chOff x="461225" y="3249175"/>
                <a:chExt cx="1480800" cy="370200"/>
              </a:xfrm>
            </p:grpSpPr>
            <p:sp>
              <p:nvSpPr>
                <p:cNvPr id="34" name="Google Shape;34;p2"/>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5" name="Google Shape;35;p2"/>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36" name="Google Shape;36;p2"/>
            <p:cNvSpPr/>
            <p:nvPr/>
          </p:nvSpPr>
          <p:spPr>
            <a:xfrm>
              <a:off x="2163900" y="390358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37" name="Google Shape;37;p2"/>
          <p:cNvSpPr txBox="1"/>
          <p:nvPr>
            <p:ph type="title"/>
          </p:nvPr>
        </p:nvSpPr>
        <p:spPr>
          <a:xfrm>
            <a:off x="74600" y="2891050"/>
            <a:ext cx="5876700" cy="1440000"/>
          </a:xfrm>
          <a:prstGeom prst="rect">
            <a:avLst/>
          </a:prstGeom>
        </p:spPr>
        <p:txBody>
          <a:bodyPr anchorCtr="0" anchor="b" bIns="91425" lIns="91425" spcFirstLastPara="1" rIns="91425" wrap="square" tIns="91425">
            <a:noAutofit/>
          </a:bodyPr>
          <a:lstStyle>
            <a:lvl1pPr lvl="0">
              <a:lnSpc>
                <a:spcPct val="70000"/>
              </a:lnSpc>
              <a:spcBef>
                <a:spcPts val="0"/>
              </a:spcBef>
              <a:spcAft>
                <a:spcPts val="0"/>
              </a:spcAft>
              <a:buNone/>
              <a:defRPr sz="5500">
                <a:solidFill>
                  <a:schemeClr val="dk1"/>
                </a:solidFill>
              </a:defRPr>
            </a:lvl1pPr>
            <a:lvl2pPr lvl="1">
              <a:spcBef>
                <a:spcPts val="0"/>
              </a:spcBef>
              <a:spcAft>
                <a:spcPts val="0"/>
              </a:spcAft>
              <a:buClr>
                <a:schemeClr val="dk1"/>
              </a:buClr>
              <a:buSzPts val="5500"/>
              <a:buFont typeface="IBM Plex Sans"/>
              <a:buNone/>
              <a:defRPr sz="5500">
                <a:solidFill>
                  <a:schemeClr val="dk1"/>
                </a:solidFill>
              </a:defRPr>
            </a:lvl2pPr>
            <a:lvl3pPr lvl="2">
              <a:spcBef>
                <a:spcPts val="0"/>
              </a:spcBef>
              <a:spcAft>
                <a:spcPts val="0"/>
              </a:spcAft>
              <a:buClr>
                <a:schemeClr val="dk1"/>
              </a:buClr>
              <a:buSzPts val="5500"/>
              <a:buFont typeface="IBM Plex Sans"/>
              <a:buNone/>
              <a:defRPr sz="5500">
                <a:solidFill>
                  <a:schemeClr val="dk1"/>
                </a:solidFill>
              </a:defRPr>
            </a:lvl3pPr>
            <a:lvl4pPr lvl="3">
              <a:spcBef>
                <a:spcPts val="0"/>
              </a:spcBef>
              <a:spcAft>
                <a:spcPts val="0"/>
              </a:spcAft>
              <a:buClr>
                <a:schemeClr val="dk1"/>
              </a:buClr>
              <a:buSzPts val="5500"/>
              <a:buFont typeface="IBM Plex Sans"/>
              <a:buNone/>
              <a:defRPr sz="5500">
                <a:solidFill>
                  <a:schemeClr val="dk1"/>
                </a:solidFill>
              </a:defRPr>
            </a:lvl4pPr>
            <a:lvl5pPr lvl="4">
              <a:spcBef>
                <a:spcPts val="0"/>
              </a:spcBef>
              <a:spcAft>
                <a:spcPts val="0"/>
              </a:spcAft>
              <a:buClr>
                <a:schemeClr val="dk1"/>
              </a:buClr>
              <a:buSzPts val="5500"/>
              <a:buFont typeface="IBM Plex Sans"/>
              <a:buNone/>
              <a:defRPr sz="5500">
                <a:solidFill>
                  <a:schemeClr val="dk1"/>
                </a:solidFill>
              </a:defRPr>
            </a:lvl5pPr>
            <a:lvl6pPr lvl="5">
              <a:spcBef>
                <a:spcPts val="0"/>
              </a:spcBef>
              <a:spcAft>
                <a:spcPts val="0"/>
              </a:spcAft>
              <a:buClr>
                <a:schemeClr val="dk1"/>
              </a:buClr>
              <a:buSzPts val="5500"/>
              <a:buFont typeface="IBM Plex Sans"/>
              <a:buNone/>
              <a:defRPr sz="5500">
                <a:solidFill>
                  <a:schemeClr val="dk1"/>
                </a:solidFill>
              </a:defRPr>
            </a:lvl6pPr>
            <a:lvl7pPr lvl="6">
              <a:spcBef>
                <a:spcPts val="0"/>
              </a:spcBef>
              <a:spcAft>
                <a:spcPts val="0"/>
              </a:spcAft>
              <a:buClr>
                <a:schemeClr val="dk1"/>
              </a:buClr>
              <a:buSzPts val="5500"/>
              <a:buFont typeface="IBM Plex Sans"/>
              <a:buNone/>
              <a:defRPr sz="5500">
                <a:solidFill>
                  <a:schemeClr val="dk1"/>
                </a:solidFill>
              </a:defRPr>
            </a:lvl7pPr>
            <a:lvl8pPr lvl="7">
              <a:spcBef>
                <a:spcPts val="0"/>
              </a:spcBef>
              <a:spcAft>
                <a:spcPts val="0"/>
              </a:spcAft>
              <a:buClr>
                <a:schemeClr val="dk1"/>
              </a:buClr>
              <a:buSzPts val="5500"/>
              <a:buFont typeface="IBM Plex Sans"/>
              <a:buNone/>
              <a:defRPr sz="5500">
                <a:solidFill>
                  <a:schemeClr val="dk1"/>
                </a:solidFill>
              </a:defRPr>
            </a:lvl8pPr>
            <a:lvl9pPr lvl="8">
              <a:spcBef>
                <a:spcPts val="0"/>
              </a:spcBef>
              <a:spcAft>
                <a:spcPts val="0"/>
              </a:spcAft>
              <a:buClr>
                <a:schemeClr val="dk1"/>
              </a:buClr>
              <a:buSzPts val="5500"/>
              <a:buFont typeface="IBM Plex Sans"/>
              <a:buNone/>
              <a:defRPr sz="55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admap">
  <p:cSld name="CUSTOM_2">
    <p:spTree>
      <p:nvGrpSpPr>
        <p:cNvPr id="242" name="Shape 242"/>
        <p:cNvGrpSpPr/>
        <p:nvPr/>
      </p:nvGrpSpPr>
      <p:grpSpPr>
        <a:xfrm>
          <a:off x="0" y="0"/>
          <a:ext cx="0" cy="0"/>
          <a:chOff x="0" y="0"/>
          <a:chExt cx="0" cy="0"/>
        </a:xfrm>
      </p:grpSpPr>
      <p:sp>
        <p:nvSpPr>
          <p:cNvPr id="243" name="Google Shape;243;p11"/>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44" name="Google Shape;244;p11"/>
          <p:cNvSpPr txBox="1"/>
          <p:nvPr>
            <p:ph idx="2" type="title"/>
          </p:nvPr>
        </p:nvSpPr>
        <p:spPr>
          <a:xfrm>
            <a:off x="115025" y="502775"/>
            <a:ext cx="5400000" cy="6888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grpSp>
        <p:nvGrpSpPr>
          <p:cNvPr id="245" name="Google Shape;245;p11"/>
          <p:cNvGrpSpPr/>
          <p:nvPr/>
        </p:nvGrpSpPr>
        <p:grpSpPr>
          <a:xfrm flipH="1" rot="10800000">
            <a:off x="6179902" y="24"/>
            <a:ext cx="2963226" cy="1495659"/>
            <a:chOff x="4306084" y="2701610"/>
            <a:chExt cx="4837921" cy="2441893"/>
          </a:xfrm>
        </p:grpSpPr>
        <p:sp>
          <p:nvSpPr>
            <p:cNvPr id="246" name="Google Shape;246;p11"/>
            <p:cNvSpPr/>
            <p:nvPr/>
          </p:nvSpPr>
          <p:spPr>
            <a:xfrm>
              <a:off x="4306084" y="4485495"/>
              <a:ext cx="4837921" cy="658008"/>
            </a:xfrm>
            <a:custGeom>
              <a:rect b="b" l="l" r="r" t="t"/>
              <a:pathLst>
                <a:path extrusionOk="0" fill="none" h="12217" w="89824">
                  <a:moveTo>
                    <a:pt x="85826" y="0"/>
                  </a:moveTo>
                  <a:lnTo>
                    <a:pt x="85826" y="0"/>
                  </a:lnTo>
                  <a:lnTo>
                    <a:pt x="85045" y="291"/>
                  </a:lnTo>
                  <a:lnTo>
                    <a:pt x="84218" y="581"/>
                  </a:lnTo>
                  <a:lnTo>
                    <a:pt x="83370" y="871"/>
                  </a:lnTo>
                  <a:lnTo>
                    <a:pt x="82476" y="1139"/>
                  </a:lnTo>
                  <a:lnTo>
                    <a:pt x="81538" y="1430"/>
                  </a:lnTo>
                  <a:lnTo>
                    <a:pt x="80578" y="1697"/>
                  </a:lnTo>
                  <a:lnTo>
                    <a:pt x="79596" y="1943"/>
                  </a:lnTo>
                  <a:lnTo>
                    <a:pt x="78568" y="2189"/>
                  </a:lnTo>
                  <a:lnTo>
                    <a:pt x="77496" y="2434"/>
                  </a:lnTo>
                  <a:lnTo>
                    <a:pt x="76424" y="2680"/>
                  </a:lnTo>
                  <a:lnTo>
                    <a:pt x="75308" y="2903"/>
                  </a:lnTo>
                  <a:lnTo>
                    <a:pt x="74146" y="3104"/>
                  </a:lnTo>
                  <a:lnTo>
                    <a:pt x="71779" y="3529"/>
                  </a:lnTo>
                  <a:lnTo>
                    <a:pt x="69278" y="3886"/>
                  </a:lnTo>
                  <a:lnTo>
                    <a:pt x="66709" y="4221"/>
                  </a:lnTo>
                  <a:lnTo>
                    <a:pt x="64029" y="4511"/>
                  </a:lnTo>
                  <a:lnTo>
                    <a:pt x="61260" y="4779"/>
                  </a:lnTo>
                  <a:lnTo>
                    <a:pt x="58424" y="4980"/>
                  </a:lnTo>
                  <a:lnTo>
                    <a:pt x="55498" y="5159"/>
                  </a:lnTo>
                  <a:lnTo>
                    <a:pt x="52506" y="5271"/>
                  </a:lnTo>
                  <a:lnTo>
                    <a:pt x="49468" y="5338"/>
                  </a:lnTo>
                  <a:lnTo>
                    <a:pt x="46364" y="5382"/>
                  </a:lnTo>
                  <a:lnTo>
                    <a:pt x="46364" y="5382"/>
                  </a:lnTo>
                  <a:lnTo>
                    <a:pt x="43260" y="5338"/>
                  </a:lnTo>
                  <a:lnTo>
                    <a:pt x="40200" y="5271"/>
                  </a:lnTo>
                  <a:lnTo>
                    <a:pt x="37208" y="5159"/>
                  </a:lnTo>
                  <a:lnTo>
                    <a:pt x="34304" y="4980"/>
                  </a:lnTo>
                  <a:lnTo>
                    <a:pt x="31446" y="4779"/>
                  </a:lnTo>
                  <a:lnTo>
                    <a:pt x="28676" y="4511"/>
                  </a:lnTo>
                  <a:lnTo>
                    <a:pt x="25996" y="4221"/>
                  </a:lnTo>
                  <a:lnTo>
                    <a:pt x="23428" y="3886"/>
                  </a:lnTo>
                  <a:lnTo>
                    <a:pt x="20927" y="3529"/>
                  </a:lnTo>
                  <a:lnTo>
                    <a:pt x="18560" y="3104"/>
                  </a:lnTo>
                  <a:lnTo>
                    <a:pt x="17421" y="2903"/>
                  </a:lnTo>
                  <a:lnTo>
                    <a:pt x="16282" y="2680"/>
                  </a:lnTo>
                  <a:lnTo>
                    <a:pt x="15210" y="2434"/>
                  </a:lnTo>
                  <a:lnTo>
                    <a:pt x="14138" y="2189"/>
                  </a:lnTo>
                  <a:lnTo>
                    <a:pt x="13110" y="1943"/>
                  </a:lnTo>
                  <a:lnTo>
                    <a:pt x="12128" y="1697"/>
                  </a:lnTo>
                  <a:lnTo>
                    <a:pt x="11167" y="1430"/>
                  </a:lnTo>
                  <a:lnTo>
                    <a:pt x="10229" y="1139"/>
                  </a:lnTo>
                  <a:lnTo>
                    <a:pt x="9336" y="871"/>
                  </a:lnTo>
                  <a:lnTo>
                    <a:pt x="8487" y="581"/>
                  </a:lnTo>
                  <a:lnTo>
                    <a:pt x="7661" y="291"/>
                  </a:lnTo>
                  <a:lnTo>
                    <a:pt x="6879" y="0"/>
                  </a:lnTo>
                  <a:lnTo>
                    <a:pt x="6879" y="0"/>
                  </a:lnTo>
                  <a:lnTo>
                    <a:pt x="6075" y="313"/>
                  </a:lnTo>
                  <a:lnTo>
                    <a:pt x="5338" y="648"/>
                  </a:lnTo>
                  <a:lnTo>
                    <a:pt x="4624" y="983"/>
                  </a:lnTo>
                  <a:lnTo>
                    <a:pt x="3976" y="1340"/>
                  </a:lnTo>
                  <a:lnTo>
                    <a:pt x="3351" y="1697"/>
                  </a:lnTo>
                  <a:lnTo>
                    <a:pt x="2793" y="2055"/>
                  </a:lnTo>
                  <a:lnTo>
                    <a:pt x="2279" y="2412"/>
                  </a:lnTo>
                  <a:lnTo>
                    <a:pt x="1810" y="2792"/>
                  </a:lnTo>
                  <a:lnTo>
                    <a:pt x="1386" y="3171"/>
                  </a:lnTo>
                  <a:lnTo>
                    <a:pt x="1028" y="3551"/>
                  </a:lnTo>
                  <a:lnTo>
                    <a:pt x="716" y="3931"/>
                  </a:lnTo>
                  <a:lnTo>
                    <a:pt x="470" y="4310"/>
                  </a:lnTo>
                  <a:lnTo>
                    <a:pt x="269" y="4712"/>
                  </a:lnTo>
                  <a:lnTo>
                    <a:pt x="180" y="4913"/>
                  </a:lnTo>
                  <a:lnTo>
                    <a:pt x="135" y="5114"/>
                  </a:lnTo>
                  <a:lnTo>
                    <a:pt x="68" y="5315"/>
                  </a:lnTo>
                  <a:lnTo>
                    <a:pt x="46" y="5516"/>
                  </a:lnTo>
                  <a:lnTo>
                    <a:pt x="23" y="5717"/>
                  </a:lnTo>
                  <a:lnTo>
                    <a:pt x="1" y="5918"/>
                  </a:lnTo>
                  <a:lnTo>
                    <a:pt x="1" y="5918"/>
                  </a:lnTo>
                  <a:lnTo>
                    <a:pt x="23" y="6142"/>
                  </a:lnTo>
                  <a:lnTo>
                    <a:pt x="46" y="6365"/>
                  </a:lnTo>
                  <a:lnTo>
                    <a:pt x="90" y="6566"/>
                  </a:lnTo>
                  <a:lnTo>
                    <a:pt x="135" y="6789"/>
                  </a:lnTo>
                  <a:lnTo>
                    <a:pt x="224" y="7013"/>
                  </a:lnTo>
                  <a:lnTo>
                    <a:pt x="314" y="7214"/>
                  </a:lnTo>
                  <a:lnTo>
                    <a:pt x="425" y="7437"/>
                  </a:lnTo>
                  <a:lnTo>
                    <a:pt x="537" y="7638"/>
                  </a:lnTo>
                  <a:lnTo>
                    <a:pt x="671" y="7839"/>
                  </a:lnTo>
                  <a:lnTo>
                    <a:pt x="827" y="8062"/>
                  </a:lnTo>
                  <a:lnTo>
                    <a:pt x="1185" y="8464"/>
                  </a:lnTo>
                  <a:lnTo>
                    <a:pt x="1609" y="8866"/>
                  </a:lnTo>
                  <a:lnTo>
                    <a:pt x="2078" y="9268"/>
                  </a:lnTo>
                  <a:lnTo>
                    <a:pt x="2614" y="9670"/>
                  </a:lnTo>
                  <a:lnTo>
                    <a:pt x="3195" y="10050"/>
                  </a:lnTo>
                  <a:lnTo>
                    <a:pt x="3842" y="10430"/>
                  </a:lnTo>
                  <a:lnTo>
                    <a:pt x="4557" y="10809"/>
                  </a:lnTo>
                  <a:lnTo>
                    <a:pt x="5294" y="11167"/>
                  </a:lnTo>
                  <a:lnTo>
                    <a:pt x="6098" y="11524"/>
                  </a:lnTo>
                  <a:lnTo>
                    <a:pt x="6969" y="11881"/>
                  </a:lnTo>
                  <a:lnTo>
                    <a:pt x="7862" y="12216"/>
                  </a:lnTo>
                  <a:lnTo>
                    <a:pt x="84844" y="12216"/>
                  </a:lnTo>
                  <a:lnTo>
                    <a:pt x="89824" y="9871"/>
                  </a:lnTo>
                  <a:lnTo>
                    <a:pt x="89824" y="1988"/>
                  </a:lnTo>
                  <a:lnTo>
                    <a:pt x="89824" y="1988"/>
                  </a:lnTo>
                  <a:lnTo>
                    <a:pt x="89400" y="1720"/>
                  </a:lnTo>
                  <a:lnTo>
                    <a:pt x="88975" y="1474"/>
                  </a:lnTo>
                  <a:lnTo>
                    <a:pt x="88506" y="1206"/>
                  </a:lnTo>
                  <a:lnTo>
                    <a:pt x="88015" y="961"/>
                  </a:lnTo>
                  <a:lnTo>
                    <a:pt x="87501" y="715"/>
                  </a:lnTo>
                  <a:lnTo>
                    <a:pt x="86965" y="469"/>
                  </a:lnTo>
                  <a:lnTo>
                    <a:pt x="85826" y="0"/>
                  </a:lnTo>
                  <a:lnTo>
                    <a:pt x="85826"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247" name="Google Shape;247;p11"/>
            <p:cNvSpPr/>
            <p:nvPr/>
          </p:nvSpPr>
          <p:spPr>
            <a:xfrm>
              <a:off x="4306084" y="3738493"/>
              <a:ext cx="4837921" cy="747038"/>
            </a:xfrm>
            <a:custGeom>
              <a:rect b="b" l="l" r="r" t="t"/>
              <a:pathLst>
                <a:path extrusionOk="0" fill="none" h="13870" w="89824">
                  <a:moveTo>
                    <a:pt x="79372" y="0"/>
                  </a:moveTo>
                  <a:lnTo>
                    <a:pt x="79372" y="0"/>
                  </a:lnTo>
                  <a:lnTo>
                    <a:pt x="77764" y="380"/>
                  </a:lnTo>
                  <a:lnTo>
                    <a:pt x="76067" y="737"/>
                  </a:lnTo>
                  <a:lnTo>
                    <a:pt x="74325" y="1072"/>
                  </a:lnTo>
                  <a:lnTo>
                    <a:pt x="72494" y="1407"/>
                  </a:lnTo>
                  <a:lnTo>
                    <a:pt x="70595" y="1698"/>
                  </a:lnTo>
                  <a:lnTo>
                    <a:pt x="68652" y="1966"/>
                  </a:lnTo>
                  <a:lnTo>
                    <a:pt x="66642" y="2234"/>
                  </a:lnTo>
                  <a:lnTo>
                    <a:pt x="64565" y="2457"/>
                  </a:lnTo>
                  <a:lnTo>
                    <a:pt x="62444" y="2658"/>
                  </a:lnTo>
                  <a:lnTo>
                    <a:pt x="60278" y="2859"/>
                  </a:lnTo>
                  <a:lnTo>
                    <a:pt x="58044" y="3015"/>
                  </a:lnTo>
                  <a:lnTo>
                    <a:pt x="55789" y="3127"/>
                  </a:lnTo>
                  <a:lnTo>
                    <a:pt x="53488" y="3239"/>
                  </a:lnTo>
                  <a:lnTo>
                    <a:pt x="51143" y="3306"/>
                  </a:lnTo>
                  <a:lnTo>
                    <a:pt x="48754" y="3350"/>
                  </a:lnTo>
                  <a:lnTo>
                    <a:pt x="46364" y="3373"/>
                  </a:lnTo>
                  <a:lnTo>
                    <a:pt x="46364" y="3373"/>
                  </a:lnTo>
                  <a:lnTo>
                    <a:pt x="43952" y="3350"/>
                  </a:lnTo>
                  <a:lnTo>
                    <a:pt x="41563" y="3306"/>
                  </a:lnTo>
                  <a:lnTo>
                    <a:pt x="39218" y="3239"/>
                  </a:lnTo>
                  <a:lnTo>
                    <a:pt x="36917" y="3127"/>
                  </a:lnTo>
                  <a:lnTo>
                    <a:pt x="34662" y="3015"/>
                  </a:lnTo>
                  <a:lnTo>
                    <a:pt x="32451" y="2859"/>
                  </a:lnTo>
                  <a:lnTo>
                    <a:pt x="30262" y="2658"/>
                  </a:lnTo>
                  <a:lnTo>
                    <a:pt x="28140" y="2457"/>
                  </a:lnTo>
                  <a:lnTo>
                    <a:pt x="26086" y="2234"/>
                  </a:lnTo>
                  <a:lnTo>
                    <a:pt x="24053" y="1966"/>
                  </a:lnTo>
                  <a:lnTo>
                    <a:pt x="22111" y="1698"/>
                  </a:lnTo>
                  <a:lnTo>
                    <a:pt x="20212" y="1407"/>
                  </a:lnTo>
                  <a:lnTo>
                    <a:pt x="18381" y="1072"/>
                  </a:lnTo>
                  <a:lnTo>
                    <a:pt x="16639" y="737"/>
                  </a:lnTo>
                  <a:lnTo>
                    <a:pt x="14942" y="380"/>
                  </a:lnTo>
                  <a:lnTo>
                    <a:pt x="13334" y="0"/>
                  </a:lnTo>
                  <a:lnTo>
                    <a:pt x="13334" y="0"/>
                  </a:lnTo>
                  <a:lnTo>
                    <a:pt x="11815" y="380"/>
                  </a:lnTo>
                  <a:lnTo>
                    <a:pt x="10386" y="782"/>
                  </a:lnTo>
                  <a:lnTo>
                    <a:pt x="9046" y="1229"/>
                  </a:lnTo>
                  <a:lnTo>
                    <a:pt x="7773" y="1653"/>
                  </a:lnTo>
                  <a:lnTo>
                    <a:pt x="6589" y="2122"/>
                  </a:lnTo>
                  <a:lnTo>
                    <a:pt x="5495" y="2591"/>
                  </a:lnTo>
                  <a:lnTo>
                    <a:pt x="4490" y="3060"/>
                  </a:lnTo>
                  <a:lnTo>
                    <a:pt x="4021" y="3328"/>
                  </a:lnTo>
                  <a:lnTo>
                    <a:pt x="3574" y="3574"/>
                  </a:lnTo>
                  <a:lnTo>
                    <a:pt x="3150" y="3819"/>
                  </a:lnTo>
                  <a:lnTo>
                    <a:pt x="2770" y="4087"/>
                  </a:lnTo>
                  <a:lnTo>
                    <a:pt x="2391" y="4333"/>
                  </a:lnTo>
                  <a:lnTo>
                    <a:pt x="2056" y="4601"/>
                  </a:lnTo>
                  <a:lnTo>
                    <a:pt x="1743" y="4869"/>
                  </a:lnTo>
                  <a:lnTo>
                    <a:pt x="1430" y="5137"/>
                  </a:lnTo>
                  <a:lnTo>
                    <a:pt x="1162" y="5405"/>
                  </a:lnTo>
                  <a:lnTo>
                    <a:pt x="939" y="5673"/>
                  </a:lnTo>
                  <a:lnTo>
                    <a:pt x="716" y="5941"/>
                  </a:lnTo>
                  <a:lnTo>
                    <a:pt x="537" y="6231"/>
                  </a:lnTo>
                  <a:lnTo>
                    <a:pt x="381" y="6499"/>
                  </a:lnTo>
                  <a:lnTo>
                    <a:pt x="247" y="6790"/>
                  </a:lnTo>
                  <a:lnTo>
                    <a:pt x="135" y="7058"/>
                  </a:lnTo>
                  <a:lnTo>
                    <a:pt x="68" y="7348"/>
                  </a:lnTo>
                  <a:lnTo>
                    <a:pt x="23" y="7638"/>
                  </a:lnTo>
                  <a:lnTo>
                    <a:pt x="1" y="7929"/>
                  </a:lnTo>
                  <a:lnTo>
                    <a:pt x="1" y="7929"/>
                  </a:lnTo>
                  <a:lnTo>
                    <a:pt x="23" y="8130"/>
                  </a:lnTo>
                  <a:lnTo>
                    <a:pt x="46" y="8331"/>
                  </a:lnTo>
                  <a:lnTo>
                    <a:pt x="68" y="8532"/>
                  </a:lnTo>
                  <a:lnTo>
                    <a:pt x="135" y="8733"/>
                  </a:lnTo>
                  <a:lnTo>
                    <a:pt x="180" y="8934"/>
                  </a:lnTo>
                  <a:lnTo>
                    <a:pt x="269" y="9135"/>
                  </a:lnTo>
                  <a:lnTo>
                    <a:pt x="470" y="9537"/>
                  </a:lnTo>
                  <a:lnTo>
                    <a:pt x="716" y="9916"/>
                  </a:lnTo>
                  <a:lnTo>
                    <a:pt x="1028" y="10318"/>
                  </a:lnTo>
                  <a:lnTo>
                    <a:pt x="1386" y="10698"/>
                  </a:lnTo>
                  <a:lnTo>
                    <a:pt x="1810" y="11055"/>
                  </a:lnTo>
                  <a:lnTo>
                    <a:pt x="2279" y="11435"/>
                  </a:lnTo>
                  <a:lnTo>
                    <a:pt x="2793" y="11792"/>
                  </a:lnTo>
                  <a:lnTo>
                    <a:pt x="3351" y="12150"/>
                  </a:lnTo>
                  <a:lnTo>
                    <a:pt x="3976" y="12507"/>
                  </a:lnTo>
                  <a:lnTo>
                    <a:pt x="4624" y="12864"/>
                  </a:lnTo>
                  <a:lnTo>
                    <a:pt x="5338" y="13199"/>
                  </a:lnTo>
                  <a:lnTo>
                    <a:pt x="6075" y="13534"/>
                  </a:lnTo>
                  <a:lnTo>
                    <a:pt x="6879" y="13869"/>
                  </a:lnTo>
                  <a:lnTo>
                    <a:pt x="6879" y="13869"/>
                  </a:lnTo>
                  <a:lnTo>
                    <a:pt x="7661" y="13557"/>
                  </a:lnTo>
                  <a:lnTo>
                    <a:pt x="8487" y="13266"/>
                  </a:lnTo>
                  <a:lnTo>
                    <a:pt x="9336" y="12976"/>
                  </a:lnTo>
                  <a:lnTo>
                    <a:pt x="10229" y="12708"/>
                  </a:lnTo>
                  <a:lnTo>
                    <a:pt x="11167" y="12440"/>
                  </a:lnTo>
                  <a:lnTo>
                    <a:pt x="12128" y="12172"/>
                  </a:lnTo>
                  <a:lnTo>
                    <a:pt x="13110" y="11904"/>
                  </a:lnTo>
                  <a:lnTo>
                    <a:pt x="14138" y="11658"/>
                  </a:lnTo>
                  <a:lnTo>
                    <a:pt x="15210" y="11413"/>
                  </a:lnTo>
                  <a:lnTo>
                    <a:pt x="16282" y="11189"/>
                  </a:lnTo>
                  <a:lnTo>
                    <a:pt x="17421" y="10966"/>
                  </a:lnTo>
                  <a:lnTo>
                    <a:pt x="18560" y="10743"/>
                  </a:lnTo>
                  <a:lnTo>
                    <a:pt x="20927" y="10318"/>
                  </a:lnTo>
                  <a:lnTo>
                    <a:pt x="23428" y="9961"/>
                  </a:lnTo>
                  <a:lnTo>
                    <a:pt x="25996" y="9626"/>
                  </a:lnTo>
                  <a:lnTo>
                    <a:pt x="28676" y="9336"/>
                  </a:lnTo>
                  <a:lnTo>
                    <a:pt x="31446" y="9068"/>
                  </a:lnTo>
                  <a:lnTo>
                    <a:pt x="34304" y="8867"/>
                  </a:lnTo>
                  <a:lnTo>
                    <a:pt x="37208" y="8688"/>
                  </a:lnTo>
                  <a:lnTo>
                    <a:pt x="40200" y="8576"/>
                  </a:lnTo>
                  <a:lnTo>
                    <a:pt x="43260" y="8509"/>
                  </a:lnTo>
                  <a:lnTo>
                    <a:pt x="46364" y="8487"/>
                  </a:lnTo>
                  <a:lnTo>
                    <a:pt x="46364" y="8487"/>
                  </a:lnTo>
                  <a:lnTo>
                    <a:pt x="49468" y="8509"/>
                  </a:lnTo>
                  <a:lnTo>
                    <a:pt x="52506" y="8576"/>
                  </a:lnTo>
                  <a:lnTo>
                    <a:pt x="55498" y="8688"/>
                  </a:lnTo>
                  <a:lnTo>
                    <a:pt x="58424" y="8867"/>
                  </a:lnTo>
                  <a:lnTo>
                    <a:pt x="61260" y="9068"/>
                  </a:lnTo>
                  <a:lnTo>
                    <a:pt x="64029" y="9336"/>
                  </a:lnTo>
                  <a:lnTo>
                    <a:pt x="66709" y="9626"/>
                  </a:lnTo>
                  <a:lnTo>
                    <a:pt x="69278" y="9961"/>
                  </a:lnTo>
                  <a:lnTo>
                    <a:pt x="71779" y="10318"/>
                  </a:lnTo>
                  <a:lnTo>
                    <a:pt x="74146" y="10743"/>
                  </a:lnTo>
                  <a:lnTo>
                    <a:pt x="75308" y="10966"/>
                  </a:lnTo>
                  <a:lnTo>
                    <a:pt x="76424" y="11189"/>
                  </a:lnTo>
                  <a:lnTo>
                    <a:pt x="77496" y="11413"/>
                  </a:lnTo>
                  <a:lnTo>
                    <a:pt x="78568" y="11658"/>
                  </a:lnTo>
                  <a:lnTo>
                    <a:pt x="79596" y="11904"/>
                  </a:lnTo>
                  <a:lnTo>
                    <a:pt x="80578" y="12172"/>
                  </a:lnTo>
                  <a:lnTo>
                    <a:pt x="81538" y="12440"/>
                  </a:lnTo>
                  <a:lnTo>
                    <a:pt x="82476" y="12708"/>
                  </a:lnTo>
                  <a:lnTo>
                    <a:pt x="83370" y="12976"/>
                  </a:lnTo>
                  <a:lnTo>
                    <a:pt x="84218" y="13266"/>
                  </a:lnTo>
                  <a:lnTo>
                    <a:pt x="85045" y="13557"/>
                  </a:lnTo>
                  <a:lnTo>
                    <a:pt x="85826" y="13869"/>
                  </a:lnTo>
                  <a:lnTo>
                    <a:pt x="85826" y="13869"/>
                  </a:lnTo>
                  <a:lnTo>
                    <a:pt x="86965" y="13378"/>
                  </a:lnTo>
                  <a:lnTo>
                    <a:pt x="88015" y="12887"/>
                  </a:lnTo>
                  <a:lnTo>
                    <a:pt x="88506" y="12641"/>
                  </a:lnTo>
                  <a:lnTo>
                    <a:pt x="88975" y="12395"/>
                  </a:lnTo>
                  <a:lnTo>
                    <a:pt x="89400" y="12127"/>
                  </a:lnTo>
                  <a:lnTo>
                    <a:pt x="89824" y="11859"/>
                  </a:lnTo>
                  <a:lnTo>
                    <a:pt x="89824" y="3998"/>
                  </a:lnTo>
                  <a:lnTo>
                    <a:pt x="89824" y="3998"/>
                  </a:lnTo>
                  <a:lnTo>
                    <a:pt x="89377" y="3708"/>
                  </a:lnTo>
                  <a:lnTo>
                    <a:pt x="88886" y="3440"/>
                  </a:lnTo>
                  <a:lnTo>
                    <a:pt x="88395" y="3149"/>
                  </a:lnTo>
                  <a:lnTo>
                    <a:pt x="87859" y="2881"/>
                  </a:lnTo>
                  <a:lnTo>
                    <a:pt x="87300" y="2613"/>
                  </a:lnTo>
                  <a:lnTo>
                    <a:pt x="86697" y="2368"/>
                  </a:lnTo>
                  <a:lnTo>
                    <a:pt x="86094" y="2100"/>
                  </a:lnTo>
                  <a:lnTo>
                    <a:pt x="85447" y="1854"/>
                  </a:lnTo>
                  <a:lnTo>
                    <a:pt x="84084" y="1363"/>
                  </a:lnTo>
                  <a:lnTo>
                    <a:pt x="82610" y="871"/>
                  </a:lnTo>
                  <a:lnTo>
                    <a:pt x="81047" y="425"/>
                  </a:lnTo>
                  <a:lnTo>
                    <a:pt x="79372" y="0"/>
                  </a:lnTo>
                  <a:lnTo>
                    <a:pt x="79372"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248" name="Google Shape;248;p11"/>
            <p:cNvSpPr/>
            <p:nvPr/>
          </p:nvSpPr>
          <p:spPr>
            <a:xfrm>
              <a:off x="4306084" y="2701610"/>
              <a:ext cx="4837921" cy="1036913"/>
            </a:xfrm>
            <a:custGeom>
              <a:rect b="b" l="l" r="r" t="t"/>
              <a:pathLst>
                <a:path extrusionOk="0" fill="none" h="19252" w="89824">
                  <a:moveTo>
                    <a:pt x="46364" y="1"/>
                  </a:moveTo>
                  <a:lnTo>
                    <a:pt x="46364" y="1"/>
                  </a:lnTo>
                  <a:lnTo>
                    <a:pt x="43974" y="1"/>
                  </a:lnTo>
                  <a:lnTo>
                    <a:pt x="41607" y="45"/>
                  </a:lnTo>
                  <a:lnTo>
                    <a:pt x="39307" y="135"/>
                  </a:lnTo>
                  <a:lnTo>
                    <a:pt x="37007" y="224"/>
                  </a:lnTo>
                  <a:lnTo>
                    <a:pt x="34773" y="358"/>
                  </a:lnTo>
                  <a:lnTo>
                    <a:pt x="32562" y="492"/>
                  </a:lnTo>
                  <a:lnTo>
                    <a:pt x="30418" y="671"/>
                  </a:lnTo>
                  <a:lnTo>
                    <a:pt x="28319" y="872"/>
                  </a:lnTo>
                  <a:lnTo>
                    <a:pt x="26264" y="1117"/>
                  </a:lnTo>
                  <a:lnTo>
                    <a:pt x="24254" y="1363"/>
                  </a:lnTo>
                  <a:lnTo>
                    <a:pt x="22334" y="1631"/>
                  </a:lnTo>
                  <a:lnTo>
                    <a:pt x="20436" y="1921"/>
                  </a:lnTo>
                  <a:lnTo>
                    <a:pt x="18627" y="2234"/>
                  </a:lnTo>
                  <a:lnTo>
                    <a:pt x="16885" y="2569"/>
                  </a:lnTo>
                  <a:lnTo>
                    <a:pt x="15187" y="2926"/>
                  </a:lnTo>
                  <a:lnTo>
                    <a:pt x="13579" y="3306"/>
                  </a:lnTo>
                  <a:lnTo>
                    <a:pt x="12038" y="3708"/>
                  </a:lnTo>
                  <a:lnTo>
                    <a:pt x="10587" y="4110"/>
                  </a:lnTo>
                  <a:lnTo>
                    <a:pt x="9224" y="4534"/>
                  </a:lnTo>
                  <a:lnTo>
                    <a:pt x="7929" y="4981"/>
                  </a:lnTo>
                  <a:lnTo>
                    <a:pt x="6723" y="5450"/>
                  </a:lnTo>
                  <a:lnTo>
                    <a:pt x="5606" y="5919"/>
                  </a:lnTo>
                  <a:lnTo>
                    <a:pt x="4579" y="6410"/>
                  </a:lnTo>
                  <a:lnTo>
                    <a:pt x="4110" y="6656"/>
                  </a:lnTo>
                  <a:lnTo>
                    <a:pt x="3641" y="6901"/>
                  </a:lnTo>
                  <a:lnTo>
                    <a:pt x="3217" y="7169"/>
                  </a:lnTo>
                  <a:lnTo>
                    <a:pt x="2815" y="7415"/>
                  </a:lnTo>
                  <a:lnTo>
                    <a:pt x="2435" y="7683"/>
                  </a:lnTo>
                  <a:lnTo>
                    <a:pt x="2100" y="7951"/>
                  </a:lnTo>
                  <a:lnTo>
                    <a:pt x="1765" y="8219"/>
                  </a:lnTo>
                  <a:lnTo>
                    <a:pt x="1475" y="8487"/>
                  </a:lnTo>
                  <a:lnTo>
                    <a:pt x="1185" y="8755"/>
                  </a:lnTo>
                  <a:lnTo>
                    <a:pt x="961" y="9023"/>
                  </a:lnTo>
                  <a:lnTo>
                    <a:pt x="738" y="9313"/>
                  </a:lnTo>
                  <a:lnTo>
                    <a:pt x="537" y="9581"/>
                  </a:lnTo>
                  <a:lnTo>
                    <a:pt x="381" y="9872"/>
                  </a:lnTo>
                  <a:lnTo>
                    <a:pt x="247" y="10140"/>
                  </a:lnTo>
                  <a:lnTo>
                    <a:pt x="135" y="10430"/>
                  </a:lnTo>
                  <a:lnTo>
                    <a:pt x="68" y="10720"/>
                  </a:lnTo>
                  <a:lnTo>
                    <a:pt x="23" y="11011"/>
                  </a:lnTo>
                  <a:lnTo>
                    <a:pt x="1" y="11301"/>
                  </a:lnTo>
                  <a:lnTo>
                    <a:pt x="1" y="11301"/>
                  </a:lnTo>
                  <a:lnTo>
                    <a:pt x="23" y="11591"/>
                  </a:lnTo>
                  <a:lnTo>
                    <a:pt x="68" y="11882"/>
                  </a:lnTo>
                  <a:lnTo>
                    <a:pt x="135" y="12172"/>
                  </a:lnTo>
                  <a:lnTo>
                    <a:pt x="247" y="12462"/>
                  </a:lnTo>
                  <a:lnTo>
                    <a:pt x="381" y="12730"/>
                  </a:lnTo>
                  <a:lnTo>
                    <a:pt x="537" y="13021"/>
                  </a:lnTo>
                  <a:lnTo>
                    <a:pt x="716" y="13289"/>
                  </a:lnTo>
                  <a:lnTo>
                    <a:pt x="939" y="13557"/>
                  </a:lnTo>
                  <a:lnTo>
                    <a:pt x="1162" y="13847"/>
                  </a:lnTo>
                  <a:lnTo>
                    <a:pt x="1430" y="14115"/>
                  </a:lnTo>
                  <a:lnTo>
                    <a:pt x="1743" y="14383"/>
                  </a:lnTo>
                  <a:lnTo>
                    <a:pt x="2056" y="14629"/>
                  </a:lnTo>
                  <a:lnTo>
                    <a:pt x="2391" y="14897"/>
                  </a:lnTo>
                  <a:lnTo>
                    <a:pt x="2770" y="15165"/>
                  </a:lnTo>
                  <a:lnTo>
                    <a:pt x="3150" y="15410"/>
                  </a:lnTo>
                  <a:lnTo>
                    <a:pt x="3574" y="15678"/>
                  </a:lnTo>
                  <a:lnTo>
                    <a:pt x="4021" y="15924"/>
                  </a:lnTo>
                  <a:lnTo>
                    <a:pt x="4490" y="16170"/>
                  </a:lnTo>
                  <a:lnTo>
                    <a:pt x="5495" y="16661"/>
                  </a:lnTo>
                  <a:lnTo>
                    <a:pt x="6589" y="17130"/>
                  </a:lnTo>
                  <a:lnTo>
                    <a:pt x="7773" y="17577"/>
                  </a:lnTo>
                  <a:lnTo>
                    <a:pt x="9046" y="18023"/>
                  </a:lnTo>
                  <a:lnTo>
                    <a:pt x="10386" y="18447"/>
                  </a:lnTo>
                  <a:lnTo>
                    <a:pt x="11815" y="18849"/>
                  </a:lnTo>
                  <a:lnTo>
                    <a:pt x="13334" y="19251"/>
                  </a:lnTo>
                  <a:lnTo>
                    <a:pt x="13334" y="19251"/>
                  </a:lnTo>
                  <a:lnTo>
                    <a:pt x="14942" y="18872"/>
                  </a:lnTo>
                  <a:lnTo>
                    <a:pt x="16639" y="18492"/>
                  </a:lnTo>
                  <a:lnTo>
                    <a:pt x="18381" y="18157"/>
                  </a:lnTo>
                  <a:lnTo>
                    <a:pt x="20212" y="17845"/>
                  </a:lnTo>
                  <a:lnTo>
                    <a:pt x="22111" y="17532"/>
                  </a:lnTo>
                  <a:lnTo>
                    <a:pt x="24053" y="17264"/>
                  </a:lnTo>
                  <a:lnTo>
                    <a:pt x="26086" y="16996"/>
                  </a:lnTo>
                  <a:lnTo>
                    <a:pt x="28140" y="16773"/>
                  </a:lnTo>
                  <a:lnTo>
                    <a:pt x="30262" y="16572"/>
                  </a:lnTo>
                  <a:lnTo>
                    <a:pt x="32451" y="16393"/>
                  </a:lnTo>
                  <a:lnTo>
                    <a:pt x="34662" y="16237"/>
                  </a:lnTo>
                  <a:lnTo>
                    <a:pt x="36917" y="16103"/>
                  </a:lnTo>
                  <a:lnTo>
                    <a:pt x="39218" y="15991"/>
                  </a:lnTo>
                  <a:lnTo>
                    <a:pt x="41563" y="15924"/>
                  </a:lnTo>
                  <a:lnTo>
                    <a:pt x="43952" y="15879"/>
                  </a:lnTo>
                  <a:lnTo>
                    <a:pt x="46364" y="15857"/>
                  </a:lnTo>
                  <a:lnTo>
                    <a:pt x="46364" y="15857"/>
                  </a:lnTo>
                  <a:lnTo>
                    <a:pt x="48754" y="15879"/>
                  </a:lnTo>
                  <a:lnTo>
                    <a:pt x="51143" y="15924"/>
                  </a:lnTo>
                  <a:lnTo>
                    <a:pt x="53488" y="15991"/>
                  </a:lnTo>
                  <a:lnTo>
                    <a:pt x="55789" y="16103"/>
                  </a:lnTo>
                  <a:lnTo>
                    <a:pt x="58044" y="16237"/>
                  </a:lnTo>
                  <a:lnTo>
                    <a:pt x="60278" y="16393"/>
                  </a:lnTo>
                  <a:lnTo>
                    <a:pt x="62444" y="16572"/>
                  </a:lnTo>
                  <a:lnTo>
                    <a:pt x="64565" y="16773"/>
                  </a:lnTo>
                  <a:lnTo>
                    <a:pt x="66642" y="16996"/>
                  </a:lnTo>
                  <a:lnTo>
                    <a:pt x="68652" y="17264"/>
                  </a:lnTo>
                  <a:lnTo>
                    <a:pt x="70595" y="17532"/>
                  </a:lnTo>
                  <a:lnTo>
                    <a:pt x="72494" y="17845"/>
                  </a:lnTo>
                  <a:lnTo>
                    <a:pt x="74325" y="18157"/>
                  </a:lnTo>
                  <a:lnTo>
                    <a:pt x="76067" y="18492"/>
                  </a:lnTo>
                  <a:lnTo>
                    <a:pt x="77764" y="18872"/>
                  </a:lnTo>
                  <a:lnTo>
                    <a:pt x="79372" y="19251"/>
                  </a:lnTo>
                  <a:lnTo>
                    <a:pt x="79372" y="19251"/>
                  </a:lnTo>
                  <a:lnTo>
                    <a:pt x="81047" y="18805"/>
                  </a:lnTo>
                  <a:lnTo>
                    <a:pt x="82610" y="18358"/>
                  </a:lnTo>
                  <a:lnTo>
                    <a:pt x="84084" y="17889"/>
                  </a:lnTo>
                  <a:lnTo>
                    <a:pt x="85447" y="17398"/>
                  </a:lnTo>
                  <a:lnTo>
                    <a:pt x="86094" y="17130"/>
                  </a:lnTo>
                  <a:lnTo>
                    <a:pt x="86697" y="16884"/>
                  </a:lnTo>
                  <a:lnTo>
                    <a:pt x="87300" y="16616"/>
                  </a:lnTo>
                  <a:lnTo>
                    <a:pt x="87859" y="16348"/>
                  </a:lnTo>
                  <a:lnTo>
                    <a:pt x="88395" y="16080"/>
                  </a:lnTo>
                  <a:lnTo>
                    <a:pt x="88886" y="15812"/>
                  </a:lnTo>
                  <a:lnTo>
                    <a:pt x="89377" y="15522"/>
                  </a:lnTo>
                  <a:lnTo>
                    <a:pt x="89824" y="15254"/>
                  </a:lnTo>
                  <a:lnTo>
                    <a:pt x="89824" y="7370"/>
                  </a:lnTo>
                  <a:lnTo>
                    <a:pt x="89824" y="7370"/>
                  </a:lnTo>
                  <a:lnTo>
                    <a:pt x="89176" y="6968"/>
                  </a:lnTo>
                  <a:lnTo>
                    <a:pt x="88462" y="6566"/>
                  </a:lnTo>
                  <a:lnTo>
                    <a:pt x="87702" y="6187"/>
                  </a:lnTo>
                  <a:lnTo>
                    <a:pt x="86876" y="5807"/>
                  </a:lnTo>
                  <a:lnTo>
                    <a:pt x="86005" y="5450"/>
                  </a:lnTo>
                  <a:lnTo>
                    <a:pt x="85067" y="5092"/>
                  </a:lnTo>
                  <a:lnTo>
                    <a:pt x="84084" y="4735"/>
                  </a:lnTo>
                  <a:lnTo>
                    <a:pt x="83057" y="4400"/>
                  </a:lnTo>
                  <a:lnTo>
                    <a:pt x="81985" y="4065"/>
                  </a:lnTo>
                  <a:lnTo>
                    <a:pt x="80846" y="3752"/>
                  </a:lnTo>
                  <a:lnTo>
                    <a:pt x="79663" y="3440"/>
                  </a:lnTo>
                  <a:lnTo>
                    <a:pt x="78434" y="3149"/>
                  </a:lnTo>
                  <a:lnTo>
                    <a:pt x="77161" y="2859"/>
                  </a:lnTo>
                  <a:lnTo>
                    <a:pt x="75844" y="2569"/>
                  </a:lnTo>
                  <a:lnTo>
                    <a:pt x="74504" y="2323"/>
                  </a:lnTo>
                  <a:lnTo>
                    <a:pt x="73097" y="2055"/>
                  </a:lnTo>
                  <a:lnTo>
                    <a:pt x="71667" y="1832"/>
                  </a:lnTo>
                  <a:lnTo>
                    <a:pt x="70193" y="1609"/>
                  </a:lnTo>
                  <a:lnTo>
                    <a:pt x="68675" y="1385"/>
                  </a:lnTo>
                  <a:lnTo>
                    <a:pt x="67134" y="1184"/>
                  </a:lnTo>
                  <a:lnTo>
                    <a:pt x="65548" y="1006"/>
                  </a:lnTo>
                  <a:lnTo>
                    <a:pt x="63940" y="827"/>
                  </a:lnTo>
                  <a:lnTo>
                    <a:pt x="62310" y="671"/>
                  </a:lnTo>
                  <a:lnTo>
                    <a:pt x="60635" y="537"/>
                  </a:lnTo>
                  <a:lnTo>
                    <a:pt x="58938" y="425"/>
                  </a:lnTo>
                  <a:lnTo>
                    <a:pt x="57196" y="313"/>
                  </a:lnTo>
                  <a:lnTo>
                    <a:pt x="55454" y="202"/>
                  </a:lnTo>
                  <a:lnTo>
                    <a:pt x="53667" y="135"/>
                  </a:lnTo>
                  <a:lnTo>
                    <a:pt x="51880" y="68"/>
                  </a:lnTo>
                  <a:lnTo>
                    <a:pt x="50049" y="23"/>
                  </a:lnTo>
                  <a:lnTo>
                    <a:pt x="48218" y="1"/>
                  </a:lnTo>
                  <a:lnTo>
                    <a:pt x="46364" y="1"/>
                  </a:lnTo>
                  <a:lnTo>
                    <a:pt x="46364" y="1"/>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grpSp>
      <p:sp>
        <p:nvSpPr>
          <p:cNvPr id="249" name="Google Shape;249;p11"/>
          <p:cNvSpPr txBox="1"/>
          <p:nvPr>
            <p:ph idx="1" type="subTitle"/>
          </p:nvPr>
        </p:nvSpPr>
        <p:spPr>
          <a:xfrm>
            <a:off x="278850" y="2976125"/>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0" name="Google Shape;250;p11"/>
          <p:cNvSpPr txBox="1"/>
          <p:nvPr>
            <p:ph idx="3" type="subTitle"/>
          </p:nvPr>
        </p:nvSpPr>
        <p:spPr>
          <a:xfrm>
            <a:off x="1720650" y="258930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1" name="Google Shape;251;p11"/>
          <p:cNvSpPr txBox="1"/>
          <p:nvPr>
            <p:ph idx="4" type="subTitle"/>
          </p:nvPr>
        </p:nvSpPr>
        <p:spPr>
          <a:xfrm>
            <a:off x="3155400" y="230665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2" name="Google Shape;252;p11"/>
          <p:cNvSpPr txBox="1"/>
          <p:nvPr>
            <p:ph idx="5" type="subTitle"/>
          </p:nvPr>
        </p:nvSpPr>
        <p:spPr>
          <a:xfrm>
            <a:off x="4597200" y="199320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3" name="Google Shape;253;p11"/>
          <p:cNvSpPr txBox="1"/>
          <p:nvPr>
            <p:ph idx="6" type="subTitle"/>
          </p:nvPr>
        </p:nvSpPr>
        <p:spPr>
          <a:xfrm>
            <a:off x="6031950" y="164910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4" name="Google Shape;254;p11"/>
          <p:cNvSpPr txBox="1"/>
          <p:nvPr>
            <p:ph idx="7" type="subTitle"/>
          </p:nvPr>
        </p:nvSpPr>
        <p:spPr>
          <a:xfrm>
            <a:off x="7473750" y="1277950"/>
            <a:ext cx="1387800" cy="11922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Clr>
                <a:schemeClr val="lt1"/>
              </a:buClr>
              <a:buSzPts val="1200"/>
              <a:buFont typeface="Sora Light"/>
              <a:buNone/>
              <a:defRPr sz="1200">
                <a:latin typeface="Sora Light"/>
                <a:ea typeface="Sora Light"/>
                <a:cs typeface="Sora Light"/>
                <a:sym typeface="Sora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255" name="Google Shape;255;p11"/>
          <p:cNvGrpSpPr/>
          <p:nvPr/>
        </p:nvGrpSpPr>
        <p:grpSpPr>
          <a:xfrm>
            <a:off x="2674998" y="2923250"/>
            <a:ext cx="6470027" cy="2221724"/>
            <a:chOff x="2674998" y="2923250"/>
            <a:chExt cx="6470027" cy="2221724"/>
          </a:xfrm>
        </p:grpSpPr>
        <p:sp>
          <p:nvSpPr>
            <p:cNvPr id="256" name="Google Shape;256;p11"/>
            <p:cNvSpPr/>
            <p:nvPr/>
          </p:nvSpPr>
          <p:spPr>
            <a:xfrm flipH="1">
              <a:off x="2674998" y="2923250"/>
              <a:ext cx="6469577" cy="2221028"/>
            </a:xfrm>
            <a:custGeom>
              <a:rect b="b" l="l" r="r" t="t"/>
              <a:pathLst>
                <a:path extrusionOk="0" h="140705" w="409856">
                  <a:moveTo>
                    <a:pt x="31655" y="0"/>
                  </a:moveTo>
                  <a:lnTo>
                    <a:pt x="0" y="140608"/>
                  </a:lnTo>
                  <a:lnTo>
                    <a:pt x="198782" y="140640"/>
                  </a:lnTo>
                  <a:lnTo>
                    <a:pt x="409856" y="140705"/>
                  </a:lnTo>
                  <a:close/>
                </a:path>
              </a:pathLst>
            </a:custGeom>
            <a:gradFill>
              <a:gsLst>
                <a:gs pos="0">
                  <a:schemeClr val="accent3"/>
                </a:gs>
                <a:gs pos="35000">
                  <a:schemeClr val="accent3"/>
                </a:gs>
                <a:gs pos="100000">
                  <a:schemeClr val="accent1"/>
                </a:gs>
              </a:gsLst>
              <a:lin ang="8099331" scaled="0"/>
            </a:gradFill>
            <a:ln>
              <a:noFill/>
            </a:ln>
          </p:spPr>
        </p:sp>
        <p:sp>
          <p:nvSpPr>
            <p:cNvPr id="257" name="Google Shape;257;p11"/>
            <p:cNvSpPr/>
            <p:nvPr/>
          </p:nvSpPr>
          <p:spPr>
            <a:xfrm flipH="1">
              <a:off x="8645446" y="2924025"/>
              <a:ext cx="499579" cy="2220949"/>
            </a:xfrm>
            <a:custGeom>
              <a:rect b="b" l="l" r="r" t="t"/>
              <a:pathLst>
                <a:path extrusionOk="0" h="140700" w="31649">
                  <a:moveTo>
                    <a:pt x="31649" y="0"/>
                  </a:moveTo>
                  <a:lnTo>
                    <a:pt x="0" y="140700"/>
                  </a:lnTo>
                  <a:lnTo>
                    <a:pt x="65" y="53185"/>
                  </a:lnTo>
                  <a:close/>
                </a:path>
              </a:pathLst>
            </a:custGeom>
            <a:solidFill>
              <a:schemeClr val="accent5"/>
            </a:solidFill>
            <a:ln>
              <a:noFill/>
            </a:ln>
          </p:spPr>
        </p:sp>
      </p:grpSp>
      <p:sp>
        <p:nvSpPr>
          <p:cNvPr id="258" name="Google Shape;258;p11"/>
          <p:cNvSpPr txBox="1"/>
          <p:nvPr>
            <p:ph idx="8"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BLANK_1_1_1_1_1_1_1_1_1_1_7">
    <p:spTree>
      <p:nvGrpSpPr>
        <p:cNvPr id="259" name="Shape 259"/>
        <p:cNvGrpSpPr/>
        <p:nvPr/>
      </p:nvGrpSpPr>
      <p:grpSpPr>
        <a:xfrm>
          <a:off x="0" y="0"/>
          <a:ext cx="0" cy="0"/>
          <a:chOff x="0" y="0"/>
          <a:chExt cx="0" cy="0"/>
        </a:xfrm>
      </p:grpSpPr>
      <p:sp>
        <p:nvSpPr>
          <p:cNvPr id="260" name="Google Shape;260;p12"/>
          <p:cNvSpPr/>
          <p:nvPr/>
        </p:nvSpPr>
        <p:spPr>
          <a:xfrm>
            <a:off x="5050850" y="3243900"/>
            <a:ext cx="4093093" cy="1899657"/>
          </a:xfrm>
          <a:custGeom>
            <a:rect b="b" l="l" r="r" t="t"/>
            <a:pathLst>
              <a:path extrusionOk="0" fill="none" h="54955" w="115714">
                <a:moveTo>
                  <a:pt x="115714" y="0"/>
                </a:moveTo>
                <a:lnTo>
                  <a:pt x="115714" y="0"/>
                </a:lnTo>
                <a:lnTo>
                  <a:pt x="113184" y="224"/>
                </a:lnTo>
                <a:lnTo>
                  <a:pt x="110579" y="447"/>
                </a:lnTo>
                <a:lnTo>
                  <a:pt x="107938" y="744"/>
                </a:lnTo>
                <a:lnTo>
                  <a:pt x="105296" y="1079"/>
                </a:lnTo>
                <a:lnTo>
                  <a:pt x="102580" y="1451"/>
                </a:lnTo>
                <a:lnTo>
                  <a:pt x="99827" y="1898"/>
                </a:lnTo>
                <a:lnTo>
                  <a:pt x="97036" y="2382"/>
                </a:lnTo>
                <a:lnTo>
                  <a:pt x="94208" y="2902"/>
                </a:lnTo>
                <a:lnTo>
                  <a:pt x="91381" y="3461"/>
                </a:lnTo>
                <a:lnTo>
                  <a:pt x="88516" y="4093"/>
                </a:lnTo>
                <a:lnTo>
                  <a:pt x="85614" y="4763"/>
                </a:lnTo>
                <a:lnTo>
                  <a:pt x="82674" y="5470"/>
                </a:lnTo>
                <a:lnTo>
                  <a:pt x="79735" y="6251"/>
                </a:lnTo>
                <a:lnTo>
                  <a:pt x="76758" y="7032"/>
                </a:lnTo>
                <a:lnTo>
                  <a:pt x="73782" y="7925"/>
                </a:lnTo>
                <a:lnTo>
                  <a:pt x="70805" y="8818"/>
                </a:lnTo>
                <a:lnTo>
                  <a:pt x="70805" y="8818"/>
                </a:lnTo>
                <a:lnTo>
                  <a:pt x="67308" y="9935"/>
                </a:lnTo>
                <a:lnTo>
                  <a:pt x="63885" y="11088"/>
                </a:lnTo>
                <a:lnTo>
                  <a:pt x="60499" y="12279"/>
                </a:lnTo>
                <a:lnTo>
                  <a:pt x="57187" y="13506"/>
                </a:lnTo>
                <a:lnTo>
                  <a:pt x="53950" y="14772"/>
                </a:lnTo>
                <a:lnTo>
                  <a:pt x="50788" y="16074"/>
                </a:lnTo>
                <a:lnTo>
                  <a:pt x="47662" y="17413"/>
                </a:lnTo>
                <a:lnTo>
                  <a:pt x="44611" y="18753"/>
                </a:lnTo>
                <a:lnTo>
                  <a:pt x="41635" y="20167"/>
                </a:lnTo>
                <a:lnTo>
                  <a:pt x="38770" y="21580"/>
                </a:lnTo>
                <a:lnTo>
                  <a:pt x="35942" y="22994"/>
                </a:lnTo>
                <a:lnTo>
                  <a:pt x="33226" y="24445"/>
                </a:lnTo>
                <a:lnTo>
                  <a:pt x="30547" y="25934"/>
                </a:lnTo>
                <a:lnTo>
                  <a:pt x="28017" y="27422"/>
                </a:lnTo>
                <a:lnTo>
                  <a:pt x="25524" y="28947"/>
                </a:lnTo>
                <a:lnTo>
                  <a:pt x="23180" y="30473"/>
                </a:lnTo>
                <a:lnTo>
                  <a:pt x="20873" y="31998"/>
                </a:lnTo>
                <a:lnTo>
                  <a:pt x="18715" y="33561"/>
                </a:lnTo>
                <a:lnTo>
                  <a:pt x="16632" y="35086"/>
                </a:lnTo>
                <a:lnTo>
                  <a:pt x="14660" y="36649"/>
                </a:lnTo>
                <a:lnTo>
                  <a:pt x="12762" y="38212"/>
                </a:lnTo>
                <a:lnTo>
                  <a:pt x="11013" y="39775"/>
                </a:lnTo>
                <a:lnTo>
                  <a:pt x="9376" y="41337"/>
                </a:lnTo>
                <a:lnTo>
                  <a:pt x="7814" y="42900"/>
                </a:lnTo>
                <a:lnTo>
                  <a:pt x="6400" y="44425"/>
                </a:lnTo>
                <a:lnTo>
                  <a:pt x="5098" y="45988"/>
                </a:lnTo>
                <a:lnTo>
                  <a:pt x="4502" y="46732"/>
                </a:lnTo>
                <a:lnTo>
                  <a:pt x="3944" y="47514"/>
                </a:lnTo>
                <a:lnTo>
                  <a:pt x="3386" y="48258"/>
                </a:lnTo>
                <a:lnTo>
                  <a:pt x="2902" y="49039"/>
                </a:lnTo>
                <a:lnTo>
                  <a:pt x="2419" y="49783"/>
                </a:lnTo>
                <a:lnTo>
                  <a:pt x="1972" y="50527"/>
                </a:lnTo>
                <a:lnTo>
                  <a:pt x="1563" y="51272"/>
                </a:lnTo>
                <a:lnTo>
                  <a:pt x="1191" y="52016"/>
                </a:lnTo>
                <a:lnTo>
                  <a:pt x="819" y="52760"/>
                </a:lnTo>
                <a:lnTo>
                  <a:pt x="521" y="53504"/>
                </a:lnTo>
                <a:lnTo>
                  <a:pt x="223" y="54248"/>
                </a:lnTo>
                <a:lnTo>
                  <a:pt x="0" y="54955"/>
                </a:lnTo>
                <a:lnTo>
                  <a:pt x="115714" y="54955"/>
                </a:lnTo>
                <a:lnTo>
                  <a:pt x="115714" y="0"/>
                </a:lnTo>
                <a:lnTo>
                  <a:pt x="115714"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261" name="Google Shape;261;p12"/>
          <p:cNvSpPr/>
          <p:nvPr/>
        </p:nvSpPr>
        <p:spPr>
          <a:xfrm>
            <a:off x="6123025" y="-3887"/>
            <a:ext cx="3022650" cy="837525"/>
          </a:xfrm>
          <a:custGeom>
            <a:rect b="b" l="l" r="r" t="t"/>
            <a:pathLst>
              <a:path extrusionOk="0" h="33501" w="120906">
                <a:moveTo>
                  <a:pt x="0" y="1"/>
                </a:moveTo>
                <a:lnTo>
                  <a:pt x="36409" y="33501"/>
                </a:lnTo>
                <a:lnTo>
                  <a:pt x="120847" y="20748"/>
                </a:lnTo>
                <a:lnTo>
                  <a:pt x="120906" y="0"/>
                </a:lnTo>
                <a:close/>
              </a:path>
            </a:pathLst>
          </a:custGeom>
          <a:gradFill>
            <a:gsLst>
              <a:gs pos="0">
                <a:schemeClr val="accent2"/>
              </a:gs>
              <a:gs pos="37000">
                <a:schemeClr val="lt2"/>
              </a:gs>
              <a:gs pos="92000">
                <a:schemeClr val="accent1"/>
              </a:gs>
              <a:gs pos="100000">
                <a:schemeClr val="accent1"/>
              </a:gs>
            </a:gsLst>
            <a:lin ang="10800025" scaled="0"/>
          </a:gradFill>
          <a:ln>
            <a:noFill/>
          </a:ln>
          <a:effectLst>
            <a:outerShdw blurRad="700088" rotWithShape="0" algn="bl" dir="5700000" dist="219075">
              <a:schemeClr val="lt2">
                <a:alpha val="40000"/>
              </a:schemeClr>
            </a:outerShdw>
          </a:effectLst>
        </p:spPr>
      </p:sp>
      <p:sp>
        <p:nvSpPr>
          <p:cNvPr id="262" name="Google Shape;262;p12"/>
          <p:cNvSpPr txBox="1"/>
          <p:nvPr>
            <p:ph type="title"/>
          </p:nvPr>
        </p:nvSpPr>
        <p:spPr>
          <a:xfrm>
            <a:off x="1143300" y="1526963"/>
            <a:ext cx="2197500" cy="4020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latin typeface="Sora Medium"/>
                <a:ea typeface="Sora Medium"/>
                <a:cs typeface="Sora Medium"/>
                <a:sym typeface="Sora Medium"/>
              </a:defRPr>
            </a:lvl9pPr>
          </a:lstStyle>
          <a:p/>
        </p:txBody>
      </p:sp>
      <p:sp>
        <p:nvSpPr>
          <p:cNvPr id="263" name="Google Shape;263;p12"/>
          <p:cNvSpPr txBox="1"/>
          <p:nvPr>
            <p:ph idx="2" type="title"/>
          </p:nvPr>
        </p:nvSpPr>
        <p:spPr>
          <a:xfrm>
            <a:off x="3820750" y="1526963"/>
            <a:ext cx="2197500" cy="402000"/>
          </a:xfrm>
          <a:prstGeom prst="rect">
            <a:avLst/>
          </a:prstGeom>
        </p:spPr>
        <p:txBody>
          <a:bodyPr anchorCtr="0" anchor="b" bIns="91425" lIns="0" spcFirstLastPara="1" rIns="91425" wrap="square" tIns="91425">
            <a:noAutofit/>
          </a:bodyPr>
          <a:lstStyle>
            <a:lvl1pPr lvl="0">
              <a:spcBef>
                <a:spcPts val="0"/>
              </a:spcBef>
              <a:spcAft>
                <a:spcPts val="0"/>
              </a:spcAft>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264" name="Google Shape;264;p12"/>
          <p:cNvSpPr txBox="1"/>
          <p:nvPr>
            <p:ph idx="3" type="title"/>
          </p:nvPr>
        </p:nvSpPr>
        <p:spPr>
          <a:xfrm>
            <a:off x="1129950" y="1992625"/>
            <a:ext cx="2024700" cy="688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5" name="Google Shape;265;p12"/>
          <p:cNvSpPr txBox="1"/>
          <p:nvPr>
            <p:ph idx="4" type="title"/>
          </p:nvPr>
        </p:nvSpPr>
        <p:spPr>
          <a:xfrm>
            <a:off x="1129950" y="2801602"/>
            <a:ext cx="2024700" cy="688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6" name="Google Shape;266;p12"/>
          <p:cNvSpPr txBox="1"/>
          <p:nvPr>
            <p:ph idx="5" type="title"/>
          </p:nvPr>
        </p:nvSpPr>
        <p:spPr>
          <a:xfrm>
            <a:off x="1129950" y="3610580"/>
            <a:ext cx="2024700" cy="6888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7" name="Google Shape;267;p12"/>
          <p:cNvSpPr txBox="1"/>
          <p:nvPr>
            <p:ph idx="6" type="title"/>
          </p:nvPr>
        </p:nvSpPr>
        <p:spPr>
          <a:xfrm>
            <a:off x="3820750" y="1992625"/>
            <a:ext cx="3350700" cy="688800"/>
          </a:xfrm>
          <a:prstGeom prst="rect">
            <a:avLst/>
          </a:prstGeom>
        </p:spPr>
        <p:txBody>
          <a:bodyPr anchorCtr="0" anchor="t" bIns="91425" lIns="0"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8" name="Google Shape;268;p12"/>
          <p:cNvSpPr txBox="1"/>
          <p:nvPr>
            <p:ph idx="7" type="title"/>
          </p:nvPr>
        </p:nvSpPr>
        <p:spPr>
          <a:xfrm>
            <a:off x="3820750" y="2801550"/>
            <a:ext cx="3350700" cy="688800"/>
          </a:xfrm>
          <a:prstGeom prst="rect">
            <a:avLst/>
          </a:prstGeom>
        </p:spPr>
        <p:txBody>
          <a:bodyPr anchorCtr="0" anchor="t" bIns="91425" lIns="0"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69" name="Google Shape;269;p12"/>
          <p:cNvSpPr txBox="1"/>
          <p:nvPr>
            <p:ph idx="8" type="title"/>
          </p:nvPr>
        </p:nvSpPr>
        <p:spPr>
          <a:xfrm>
            <a:off x="3820750" y="3610475"/>
            <a:ext cx="3350700" cy="688800"/>
          </a:xfrm>
          <a:prstGeom prst="rect">
            <a:avLst/>
          </a:prstGeom>
        </p:spPr>
        <p:txBody>
          <a:bodyPr anchorCtr="0" anchor="t" bIns="91425" lIns="0" spcFirstLastPara="1" rIns="91425" wrap="square" tIns="91425">
            <a:noAutofit/>
          </a:bodyPr>
          <a:lstStyle>
            <a:lvl1pPr lvl="0">
              <a:spcBef>
                <a:spcPts val="0"/>
              </a:spcBef>
              <a:spcAft>
                <a:spcPts val="0"/>
              </a:spcAft>
              <a:buClr>
                <a:schemeClr val="lt1"/>
              </a:buClr>
              <a:buSzPts val="1000"/>
              <a:buFont typeface="Sora"/>
              <a:buNone/>
              <a:defRPr sz="1000">
                <a:latin typeface="Sora"/>
                <a:ea typeface="Sora"/>
                <a:cs typeface="Sora"/>
                <a:sym typeface="Sora"/>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270" name="Google Shape;270;p12"/>
          <p:cNvSpPr txBox="1"/>
          <p:nvPr>
            <p:ph idx="9"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71" name="Google Shape;271;p12"/>
          <p:cNvSpPr txBox="1"/>
          <p:nvPr>
            <p:ph idx="13" type="title"/>
          </p:nvPr>
        </p:nvSpPr>
        <p:spPr>
          <a:xfrm>
            <a:off x="115025" y="502775"/>
            <a:ext cx="6440400" cy="6888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272" name="Google Shape;272;p12"/>
          <p:cNvSpPr txBox="1"/>
          <p:nvPr>
            <p:ph idx="14" type="title"/>
          </p:nvPr>
        </p:nvSpPr>
        <p:spPr>
          <a:xfrm>
            <a:off x="228600" y="2127325"/>
            <a:ext cx="739800" cy="419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000"/>
              <a:buFont typeface="Sora"/>
              <a:buNone/>
              <a:defRPr sz="1000">
                <a:latin typeface="Sora"/>
                <a:ea typeface="Sora"/>
                <a:cs typeface="Sora"/>
                <a:sym typeface="Sora"/>
              </a:defRPr>
            </a:lvl1pPr>
            <a:lvl2pPr lvl="1" algn="ctr">
              <a:spcBef>
                <a:spcPts val="0"/>
              </a:spcBef>
              <a:spcAft>
                <a:spcPts val="0"/>
              </a:spcAft>
              <a:buClr>
                <a:schemeClr val="lt1"/>
              </a:buClr>
              <a:buSzPts val="3000"/>
              <a:buFont typeface="Sora"/>
              <a:buNone/>
              <a:defRPr>
                <a:solidFill>
                  <a:schemeClr val="lt1"/>
                </a:solidFill>
                <a:latin typeface="Sora"/>
                <a:ea typeface="Sora"/>
                <a:cs typeface="Sora"/>
                <a:sym typeface="Sora"/>
              </a:defRPr>
            </a:lvl2pPr>
            <a:lvl3pPr lvl="2" algn="ctr">
              <a:spcBef>
                <a:spcPts val="0"/>
              </a:spcBef>
              <a:spcAft>
                <a:spcPts val="0"/>
              </a:spcAft>
              <a:buClr>
                <a:schemeClr val="lt1"/>
              </a:buClr>
              <a:buSzPts val="3000"/>
              <a:buFont typeface="Sora"/>
              <a:buNone/>
              <a:defRPr>
                <a:solidFill>
                  <a:schemeClr val="lt1"/>
                </a:solidFill>
                <a:latin typeface="Sora"/>
                <a:ea typeface="Sora"/>
                <a:cs typeface="Sora"/>
                <a:sym typeface="Sora"/>
              </a:defRPr>
            </a:lvl3pPr>
            <a:lvl4pPr lvl="3" algn="ctr">
              <a:spcBef>
                <a:spcPts val="0"/>
              </a:spcBef>
              <a:spcAft>
                <a:spcPts val="0"/>
              </a:spcAft>
              <a:buClr>
                <a:schemeClr val="lt1"/>
              </a:buClr>
              <a:buSzPts val="3000"/>
              <a:buFont typeface="Sora"/>
              <a:buNone/>
              <a:defRPr>
                <a:solidFill>
                  <a:schemeClr val="lt1"/>
                </a:solidFill>
                <a:latin typeface="Sora"/>
                <a:ea typeface="Sora"/>
                <a:cs typeface="Sora"/>
                <a:sym typeface="Sora"/>
              </a:defRPr>
            </a:lvl4pPr>
            <a:lvl5pPr lvl="4" algn="ctr">
              <a:spcBef>
                <a:spcPts val="0"/>
              </a:spcBef>
              <a:spcAft>
                <a:spcPts val="0"/>
              </a:spcAft>
              <a:buClr>
                <a:schemeClr val="lt1"/>
              </a:buClr>
              <a:buSzPts val="3000"/>
              <a:buFont typeface="Sora"/>
              <a:buNone/>
              <a:defRPr>
                <a:solidFill>
                  <a:schemeClr val="lt1"/>
                </a:solidFill>
                <a:latin typeface="Sora"/>
                <a:ea typeface="Sora"/>
                <a:cs typeface="Sora"/>
                <a:sym typeface="Sora"/>
              </a:defRPr>
            </a:lvl5pPr>
            <a:lvl6pPr lvl="5" algn="ctr">
              <a:spcBef>
                <a:spcPts val="0"/>
              </a:spcBef>
              <a:spcAft>
                <a:spcPts val="0"/>
              </a:spcAft>
              <a:buClr>
                <a:schemeClr val="lt1"/>
              </a:buClr>
              <a:buSzPts val="3000"/>
              <a:buFont typeface="Sora"/>
              <a:buNone/>
              <a:defRPr>
                <a:solidFill>
                  <a:schemeClr val="lt1"/>
                </a:solidFill>
                <a:latin typeface="Sora"/>
                <a:ea typeface="Sora"/>
                <a:cs typeface="Sora"/>
                <a:sym typeface="Sora"/>
              </a:defRPr>
            </a:lvl6pPr>
            <a:lvl7pPr lvl="6" algn="ctr">
              <a:spcBef>
                <a:spcPts val="0"/>
              </a:spcBef>
              <a:spcAft>
                <a:spcPts val="0"/>
              </a:spcAft>
              <a:buClr>
                <a:schemeClr val="lt1"/>
              </a:buClr>
              <a:buSzPts val="3000"/>
              <a:buFont typeface="Sora"/>
              <a:buNone/>
              <a:defRPr>
                <a:solidFill>
                  <a:schemeClr val="lt1"/>
                </a:solidFill>
                <a:latin typeface="Sora"/>
                <a:ea typeface="Sora"/>
                <a:cs typeface="Sora"/>
                <a:sym typeface="Sora"/>
              </a:defRPr>
            </a:lvl7pPr>
            <a:lvl8pPr lvl="7" algn="ctr">
              <a:spcBef>
                <a:spcPts val="0"/>
              </a:spcBef>
              <a:spcAft>
                <a:spcPts val="0"/>
              </a:spcAft>
              <a:buClr>
                <a:schemeClr val="lt1"/>
              </a:buClr>
              <a:buSzPts val="3000"/>
              <a:buFont typeface="Sora"/>
              <a:buNone/>
              <a:defRPr>
                <a:solidFill>
                  <a:schemeClr val="lt1"/>
                </a:solidFill>
                <a:latin typeface="Sora"/>
                <a:ea typeface="Sora"/>
                <a:cs typeface="Sora"/>
                <a:sym typeface="Sora"/>
              </a:defRPr>
            </a:lvl8pPr>
            <a:lvl9pPr lvl="8" algn="ctr">
              <a:spcBef>
                <a:spcPts val="0"/>
              </a:spcBef>
              <a:spcAft>
                <a:spcPts val="0"/>
              </a:spcAft>
              <a:buClr>
                <a:schemeClr val="lt1"/>
              </a:buClr>
              <a:buSzPts val="3000"/>
              <a:buFont typeface="Sora"/>
              <a:buNone/>
              <a:defRPr>
                <a:solidFill>
                  <a:schemeClr val="lt1"/>
                </a:solidFill>
                <a:latin typeface="Sora"/>
                <a:ea typeface="Sora"/>
                <a:cs typeface="Sora"/>
                <a:sym typeface="Sora"/>
              </a:defRPr>
            </a:lvl9pPr>
          </a:lstStyle>
          <a:p/>
        </p:txBody>
      </p:sp>
      <p:sp>
        <p:nvSpPr>
          <p:cNvPr id="273" name="Google Shape;273;p12"/>
          <p:cNvSpPr txBox="1"/>
          <p:nvPr>
            <p:ph idx="15"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
        <p:nvSpPr>
          <p:cNvPr id="274" name="Google Shape;274;p12"/>
          <p:cNvSpPr txBox="1"/>
          <p:nvPr>
            <p:ph idx="16" type="title"/>
          </p:nvPr>
        </p:nvSpPr>
        <p:spPr>
          <a:xfrm>
            <a:off x="228600" y="2936225"/>
            <a:ext cx="739800" cy="419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000"/>
              <a:buFont typeface="Sora"/>
              <a:buNone/>
              <a:defRPr sz="1000">
                <a:latin typeface="Sora"/>
                <a:ea typeface="Sora"/>
                <a:cs typeface="Sora"/>
                <a:sym typeface="Sora"/>
              </a:defRPr>
            </a:lvl1pPr>
            <a:lvl2pPr lvl="1" algn="ctr">
              <a:spcBef>
                <a:spcPts val="0"/>
              </a:spcBef>
              <a:spcAft>
                <a:spcPts val="0"/>
              </a:spcAft>
              <a:buClr>
                <a:schemeClr val="lt1"/>
              </a:buClr>
              <a:buSzPts val="3000"/>
              <a:buFont typeface="Sora"/>
              <a:buNone/>
              <a:defRPr>
                <a:solidFill>
                  <a:schemeClr val="lt1"/>
                </a:solidFill>
                <a:latin typeface="Sora"/>
                <a:ea typeface="Sora"/>
                <a:cs typeface="Sora"/>
                <a:sym typeface="Sora"/>
              </a:defRPr>
            </a:lvl2pPr>
            <a:lvl3pPr lvl="2" algn="ctr">
              <a:spcBef>
                <a:spcPts val="0"/>
              </a:spcBef>
              <a:spcAft>
                <a:spcPts val="0"/>
              </a:spcAft>
              <a:buClr>
                <a:schemeClr val="lt1"/>
              </a:buClr>
              <a:buSzPts val="3000"/>
              <a:buFont typeface="Sora"/>
              <a:buNone/>
              <a:defRPr>
                <a:solidFill>
                  <a:schemeClr val="lt1"/>
                </a:solidFill>
                <a:latin typeface="Sora"/>
                <a:ea typeface="Sora"/>
                <a:cs typeface="Sora"/>
                <a:sym typeface="Sora"/>
              </a:defRPr>
            </a:lvl3pPr>
            <a:lvl4pPr lvl="3" algn="ctr">
              <a:spcBef>
                <a:spcPts val="0"/>
              </a:spcBef>
              <a:spcAft>
                <a:spcPts val="0"/>
              </a:spcAft>
              <a:buClr>
                <a:schemeClr val="lt1"/>
              </a:buClr>
              <a:buSzPts val="3000"/>
              <a:buFont typeface="Sora"/>
              <a:buNone/>
              <a:defRPr>
                <a:solidFill>
                  <a:schemeClr val="lt1"/>
                </a:solidFill>
                <a:latin typeface="Sora"/>
                <a:ea typeface="Sora"/>
                <a:cs typeface="Sora"/>
                <a:sym typeface="Sora"/>
              </a:defRPr>
            </a:lvl4pPr>
            <a:lvl5pPr lvl="4" algn="ctr">
              <a:spcBef>
                <a:spcPts val="0"/>
              </a:spcBef>
              <a:spcAft>
                <a:spcPts val="0"/>
              </a:spcAft>
              <a:buClr>
                <a:schemeClr val="lt1"/>
              </a:buClr>
              <a:buSzPts val="3000"/>
              <a:buFont typeface="Sora"/>
              <a:buNone/>
              <a:defRPr>
                <a:solidFill>
                  <a:schemeClr val="lt1"/>
                </a:solidFill>
                <a:latin typeface="Sora"/>
                <a:ea typeface="Sora"/>
                <a:cs typeface="Sora"/>
                <a:sym typeface="Sora"/>
              </a:defRPr>
            </a:lvl5pPr>
            <a:lvl6pPr lvl="5" algn="ctr">
              <a:spcBef>
                <a:spcPts val="0"/>
              </a:spcBef>
              <a:spcAft>
                <a:spcPts val="0"/>
              </a:spcAft>
              <a:buClr>
                <a:schemeClr val="lt1"/>
              </a:buClr>
              <a:buSzPts val="3000"/>
              <a:buFont typeface="Sora"/>
              <a:buNone/>
              <a:defRPr>
                <a:solidFill>
                  <a:schemeClr val="lt1"/>
                </a:solidFill>
                <a:latin typeface="Sora"/>
                <a:ea typeface="Sora"/>
                <a:cs typeface="Sora"/>
                <a:sym typeface="Sora"/>
              </a:defRPr>
            </a:lvl6pPr>
            <a:lvl7pPr lvl="6" algn="ctr">
              <a:spcBef>
                <a:spcPts val="0"/>
              </a:spcBef>
              <a:spcAft>
                <a:spcPts val="0"/>
              </a:spcAft>
              <a:buClr>
                <a:schemeClr val="lt1"/>
              </a:buClr>
              <a:buSzPts val="3000"/>
              <a:buFont typeface="Sora"/>
              <a:buNone/>
              <a:defRPr>
                <a:solidFill>
                  <a:schemeClr val="lt1"/>
                </a:solidFill>
                <a:latin typeface="Sora"/>
                <a:ea typeface="Sora"/>
                <a:cs typeface="Sora"/>
                <a:sym typeface="Sora"/>
              </a:defRPr>
            </a:lvl7pPr>
            <a:lvl8pPr lvl="7" algn="ctr">
              <a:spcBef>
                <a:spcPts val="0"/>
              </a:spcBef>
              <a:spcAft>
                <a:spcPts val="0"/>
              </a:spcAft>
              <a:buClr>
                <a:schemeClr val="lt1"/>
              </a:buClr>
              <a:buSzPts val="3000"/>
              <a:buFont typeface="Sora"/>
              <a:buNone/>
              <a:defRPr>
                <a:solidFill>
                  <a:schemeClr val="lt1"/>
                </a:solidFill>
                <a:latin typeface="Sora"/>
                <a:ea typeface="Sora"/>
                <a:cs typeface="Sora"/>
                <a:sym typeface="Sora"/>
              </a:defRPr>
            </a:lvl8pPr>
            <a:lvl9pPr lvl="8" algn="ctr">
              <a:spcBef>
                <a:spcPts val="0"/>
              </a:spcBef>
              <a:spcAft>
                <a:spcPts val="0"/>
              </a:spcAft>
              <a:buClr>
                <a:schemeClr val="lt1"/>
              </a:buClr>
              <a:buSzPts val="3000"/>
              <a:buFont typeface="Sora"/>
              <a:buNone/>
              <a:defRPr>
                <a:solidFill>
                  <a:schemeClr val="lt1"/>
                </a:solidFill>
                <a:latin typeface="Sora"/>
                <a:ea typeface="Sora"/>
                <a:cs typeface="Sora"/>
                <a:sym typeface="Sora"/>
              </a:defRPr>
            </a:lvl9pPr>
          </a:lstStyle>
          <a:p/>
        </p:txBody>
      </p:sp>
      <p:sp>
        <p:nvSpPr>
          <p:cNvPr id="275" name="Google Shape;275;p12"/>
          <p:cNvSpPr txBox="1"/>
          <p:nvPr>
            <p:ph idx="17" type="title"/>
          </p:nvPr>
        </p:nvSpPr>
        <p:spPr>
          <a:xfrm>
            <a:off x="228600" y="3745125"/>
            <a:ext cx="739800" cy="419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000"/>
              <a:buFont typeface="Sora"/>
              <a:buNone/>
              <a:defRPr sz="1000">
                <a:latin typeface="Sora"/>
                <a:ea typeface="Sora"/>
                <a:cs typeface="Sora"/>
                <a:sym typeface="Sora"/>
              </a:defRPr>
            </a:lvl1pPr>
            <a:lvl2pPr lvl="1" algn="ctr">
              <a:spcBef>
                <a:spcPts val="0"/>
              </a:spcBef>
              <a:spcAft>
                <a:spcPts val="0"/>
              </a:spcAft>
              <a:buClr>
                <a:schemeClr val="lt1"/>
              </a:buClr>
              <a:buSzPts val="3000"/>
              <a:buFont typeface="Sora"/>
              <a:buNone/>
              <a:defRPr>
                <a:solidFill>
                  <a:schemeClr val="lt1"/>
                </a:solidFill>
                <a:latin typeface="Sora"/>
                <a:ea typeface="Sora"/>
                <a:cs typeface="Sora"/>
                <a:sym typeface="Sora"/>
              </a:defRPr>
            </a:lvl2pPr>
            <a:lvl3pPr lvl="2" algn="ctr">
              <a:spcBef>
                <a:spcPts val="0"/>
              </a:spcBef>
              <a:spcAft>
                <a:spcPts val="0"/>
              </a:spcAft>
              <a:buClr>
                <a:schemeClr val="lt1"/>
              </a:buClr>
              <a:buSzPts val="3000"/>
              <a:buFont typeface="Sora"/>
              <a:buNone/>
              <a:defRPr>
                <a:solidFill>
                  <a:schemeClr val="lt1"/>
                </a:solidFill>
                <a:latin typeface="Sora"/>
                <a:ea typeface="Sora"/>
                <a:cs typeface="Sora"/>
                <a:sym typeface="Sora"/>
              </a:defRPr>
            </a:lvl3pPr>
            <a:lvl4pPr lvl="3" algn="ctr">
              <a:spcBef>
                <a:spcPts val="0"/>
              </a:spcBef>
              <a:spcAft>
                <a:spcPts val="0"/>
              </a:spcAft>
              <a:buClr>
                <a:schemeClr val="lt1"/>
              </a:buClr>
              <a:buSzPts val="3000"/>
              <a:buFont typeface="Sora"/>
              <a:buNone/>
              <a:defRPr>
                <a:solidFill>
                  <a:schemeClr val="lt1"/>
                </a:solidFill>
                <a:latin typeface="Sora"/>
                <a:ea typeface="Sora"/>
                <a:cs typeface="Sora"/>
                <a:sym typeface="Sora"/>
              </a:defRPr>
            </a:lvl4pPr>
            <a:lvl5pPr lvl="4" algn="ctr">
              <a:spcBef>
                <a:spcPts val="0"/>
              </a:spcBef>
              <a:spcAft>
                <a:spcPts val="0"/>
              </a:spcAft>
              <a:buClr>
                <a:schemeClr val="lt1"/>
              </a:buClr>
              <a:buSzPts val="3000"/>
              <a:buFont typeface="Sora"/>
              <a:buNone/>
              <a:defRPr>
                <a:solidFill>
                  <a:schemeClr val="lt1"/>
                </a:solidFill>
                <a:latin typeface="Sora"/>
                <a:ea typeface="Sora"/>
                <a:cs typeface="Sora"/>
                <a:sym typeface="Sora"/>
              </a:defRPr>
            </a:lvl5pPr>
            <a:lvl6pPr lvl="5" algn="ctr">
              <a:spcBef>
                <a:spcPts val="0"/>
              </a:spcBef>
              <a:spcAft>
                <a:spcPts val="0"/>
              </a:spcAft>
              <a:buClr>
                <a:schemeClr val="lt1"/>
              </a:buClr>
              <a:buSzPts val="3000"/>
              <a:buFont typeface="Sora"/>
              <a:buNone/>
              <a:defRPr>
                <a:solidFill>
                  <a:schemeClr val="lt1"/>
                </a:solidFill>
                <a:latin typeface="Sora"/>
                <a:ea typeface="Sora"/>
                <a:cs typeface="Sora"/>
                <a:sym typeface="Sora"/>
              </a:defRPr>
            </a:lvl6pPr>
            <a:lvl7pPr lvl="6" algn="ctr">
              <a:spcBef>
                <a:spcPts val="0"/>
              </a:spcBef>
              <a:spcAft>
                <a:spcPts val="0"/>
              </a:spcAft>
              <a:buClr>
                <a:schemeClr val="lt1"/>
              </a:buClr>
              <a:buSzPts val="3000"/>
              <a:buFont typeface="Sora"/>
              <a:buNone/>
              <a:defRPr>
                <a:solidFill>
                  <a:schemeClr val="lt1"/>
                </a:solidFill>
                <a:latin typeface="Sora"/>
                <a:ea typeface="Sora"/>
                <a:cs typeface="Sora"/>
                <a:sym typeface="Sora"/>
              </a:defRPr>
            </a:lvl7pPr>
            <a:lvl8pPr lvl="7" algn="ctr">
              <a:spcBef>
                <a:spcPts val="0"/>
              </a:spcBef>
              <a:spcAft>
                <a:spcPts val="0"/>
              </a:spcAft>
              <a:buClr>
                <a:schemeClr val="lt1"/>
              </a:buClr>
              <a:buSzPts val="3000"/>
              <a:buFont typeface="Sora"/>
              <a:buNone/>
              <a:defRPr>
                <a:solidFill>
                  <a:schemeClr val="lt1"/>
                </a:solidFill>
                <a:latin typeface="Sora"/>
                <a:ea typeface="Sora"/>
                <a:cs typeface="Sora"/>
                <a:sym typeface="Sora"/>
              </a:defRPr>
            </a:lvl8pPr>
            <a:lvl9pPr lvl="8" algn="ctr">
              <a:spcBef>
                <a:spcPts val="0"/>
              </a:spcBef>
              <a:spcAft>
                <a:spcPts val="0"/>
              </a:spcAft>
              <a:buClr>
                <a:schemeClr val="lt1"/>
              </a:buClr>
              <a:buSzPts val="3000"/>
              <a:buFont typeface="Sora"/>
              <a:buNone/>
              <a:defRPr>
                <a:solidFill>
                  <a:schemeClr val="lt1"/>
                </a:solidFill>
                <a:latin typeface="Sora"/>
                <a:ea typeface="Sora"/>
                <a:cs typeface="Sora"/>
                <a:sym typeface="Sora"/>
              </a:defRPr>
            </a:lvl9pPr>
          </a:lstStyle>
          <a:p/>
        </p:txBody>
      </p:sp>
    </p:spTree>
  </p:cSld>
  <p:clrMapOvr>
    <a:masterClrMapping/>
  </p:clrMapOvr>
  <p:extLst>
    <p:ext uri="{DCECCB84-F9BA-43D5-87BE-67443E8EF086}">
      <p15:sldGuideLst>
        <p15:guide id="1" orient="horz" pos="1241">
          <p15:clr>
            <a:srgbClr val="E46962"/>
          </p15:clr>
        </p15:guide>
        <p15:guide id="2" orient="horz" pos="1755">
          <p15:clr>
            <a:srgbClr val="E46962"/>
          </p15:clr>
        </p15:guide>
        <p15:guide id="3" orient="horz" pos="2267">
          <p15:clr>
            <a:srgbClr val="E46962"/>
          </p15:clr>
        </p15:guide>
        <p15:guide id="4" orient="horz" pos="2778">
          <p15:clr>
            <a:srgbClr val="E46962"/>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hart">
  <p:cSld name="BLANK_1_1_1_1_1_1_1_1_1_1_7_1">
    <p:spTree>
      <p:nvGrpSpPr>
        <p:cNvPr id="276" name="Shape 276"/>
        <p:cNvGrpSpPr/>
        <p:nvPr/>
      </p:nvGrpSpPr>
      <p:grpSpPr>
        <a:xfrm>
          <a:off x="0" y="0"/>
          <a:ext cx="0" cy="0"/>
          <a:chOff x="0" y="0"/>
          <a:chExt cx="0" cy="0"/>
        </a:xfrm>
      </p:grpSpPr>
      <p:sp>
        <p:nvSpPr>
          <p:cNvPr id="277" name="Google Shape;277;p13"/>
          <p:cNvSpPr/>
          <p:nvPr/>
        </p:nvSpPr>
        <p:spPr>
          <a:xfrm flipH="1" rot="-1079220">
            <a:off x="-2010221" y="4250160"/>
            <a:ext cx="4477637" cy="804981"/>
          </a:xfrm>
          <a:prstGeom prst="chord">
            <a:avLst>
              <a:gd fmla="val 2752926" name="adj1"/>
              <a:gd fmla="val 1719354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278" name="Google Shape;278;p13"/>
          <p:cNvGrpSpPr/>
          <p:nvPr/>
        </p:nvGrpSpPr>
        <p:grpSpPr>
          <a:xfrm rot="-5400000">
            <a:off x="4030013" y="41713"/>
            <a:ext cx="1026300" cy="9201675"/>
            <a:chOff x="670045" y="-5692564"/>
            <a:chExt cx="1026300" cy="9201675"/>
          </a:xfrm>
        </p:grpSpPr>
        <p:sp>
          <p:nvSpPr>
            <p:cNvPr id="279" name="Google Shape;279;p13"/>
            <p:cNvSpPr/>
            <p:nvPr/>
          </p:nvSpPr>
          <p:spPr>
            <a:xfrm>
              <a:off x="675320" y="-5692564"/>
              <a:ext cx="1010925" cy="7239975"/>
            </a:xfrm>
            <a:custGeom>
              <a:rect b="b" l="l" r="r" t="t"/>
              <a:pathLst>
                <a:path extrusionOk="0" h="289599" w="40437">
                  <a:moveTo>
                    <a:pt x="40437" y="287489"/>
                  </a:moveTo>
                  <a:lnTo>
                    <a:pt x="0" y="0"/>
                  </a:lnTo>
                  <a:lnTo>
                    <a:pt x="242" y="276278"/>
                  </a:lnTo>
                  <a:lnTo>
                    <a:pt x="238" y="289599"/>
                  </a:lnTo>
                  <a:close/>
                </a:path>
              </a:pathLst>
            </a:custGeom>
            <a:solidFill>
              <a:schemeClr val="lt1"/>
            </a:solidFill>
            <a:ln>
              <a:noFill/>
            </a:ln>
          </p:spPr>
        </p:sp>
        <p:sp>
          <p:nvSpPr>
            <p:cNvPr id="280" name="Google Shape;280;p13"/>
            <p:cNvSpPr/>
            <p:nvPr/>
          </p:nvSpPr>
          <p:spPr>
            <a:xfrm>
              <a:off x="670045" y="1494661"/>
              <a:ext cx="1026300" cy="2014450"/>
            </a:xfrm>
            <a:custGeom>
              <a:rect b="b" l="l" r="r" t="t"/>
              <a:pathLst>
                <a:path extrusionOk="0" h="80578" w="41052">
                  <a:moveTo>
                    <a:pt x="499" y="80578"/>
                  </a:moveTo>
                  <a:lnTo>
                    <a:pt x="15982" y="73724"/>
                  </a:lnTo>
                  <a:lnTo>
                    <a:pt x="41052" y="0"/>
                  </a:lnTo>
                  <a:lnTo>
                    <a:pt x="472" y="1824"/>
                  </a:lnTo>
                  <a:lnTo>
                    <a:pt x="0" y="39674"/>
                  </a:lnTo>
                  <a:close/>
                </a:path>
              </a:pathLst>
            </a:custGeom>
            <a:gradFill>
              <a:gsLst>
                <a:gs pos="0">
                  <a:schemeClr val="accent2"/>
                </a:gs>
                <a:gs pos="37000">
                  <a:schemeClr val="lt2"/>
                </a:gs>
                <a:gs pos="92000">
                  <a:schemeClr val="accent1"/>
                </a:gs>
                <a:gs pos="100000">
                  <a:schemeClr val="accent1"/>
                </a:gs>
              </a:gsLst>
              <a:lin ang="13500032" scaled="0"/>
            </a:gradFill>
            <a:ln>
              <a:noFill/>
            </a:ln>
          </p:spPr>
        </p:sp>
      </p:grpSp>
      <p:sp>
        <p:nvSpPr>
          <p:cNvPr id="281" name="Google Shape;281;p13"/>
          <p:cNvSpPr txBox="1"/>
          <p:nvPr>
            <p:ph type="title"/>
          </p:nvPr>
        </p:nvSpPr>
        <p:spPr>
          <a:xfrm>
            <a:off x="3720025" y="1709075"/>
            <a:ext cx="1665300" cy="19380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Sora"/>
                <a:ea typeface="Sora"/>
                <a:cs typeface="Sora"/>
                <a:sym typeface="Sora"/>
              </a:defRPr>
            </a:lvl1pPr>
            <a:lvl2pPr lvl="1">
              <a:spcBef>
                <a:spcPts val="0"/>
              </a:spcBef>
              <a:spcAft>
                <a:spcPts val="0"/>
              </a:spcAft>
              <a:buClr>
                <a:schemeClr val="lt1"/>
              </a:buClr>
              <a:buSzPts val="1000"/>
              <a:buFont typeface="Sora"/>
              <a:buNone/>
              <a:defRPr sz="1000">
                <a:latin typeface="Sora"/>
                <a:ea typeface="Sora"/>
                <a:cs typeface="Sora"/>
                <a:sym typeface="Sora"/>
              </a:defRPr>
            </a:lvl2pPr>
            <a:lvl3pPr lvl="2">
              <a:spcBef>
                <a:spcPts val="0"/>
              </a:spcBef>
              <a:spcAft>
                <a:spcPts val="0"/>
              </a:spcAft>
              <a:buClr>
                <a:schemeClr val="lt1"/>
              </a:buClr>
              <a:buSzPts val="1000"/>
              <a:buFont typeface="Sora"/>
              <a:buNone/>
              <a:defRPr sz="1000">
                <a:latin typeface="Sora"/>
                <a:ea typeface="Sora"/>
                <a:cs typeface="Sora"/>
                <a:sym typeface="Sora"/>
              </a:defRPr>
            </a:lvl3pPr>
            <a:lvl4pPr lvl="3">
              <a:spcBef>
                <a:spcPts val="0"/>
              </a:spcBef>
              <a:spcAft>
                <a:spcPts val="0"/>
              </a:spcAft>
              <a:buClr>
                <a:schemeClr val="lt1"/>
              </a:buClr>
              <a:buSzPts val="1000"/>
              <a:buFont typeface="Sora"/>
              <a:buNone/>
              <a:defRPr sz="1000">
                <a:latin typeface="Sora"/>
                <a:ea typeface="Sora"/>
                <a:cs typeface="Sora"/>
                <a:sym typeface="Sora"/>
              </a:defRPr>
            </a:lvl4pPr>
            <a:lvl5pPr lvl="4">
              <a:spcBef>
                <a:spcPts val="0"/>
              </a:spcBef>
              <a:spcAft>
                <a:spcPts val="0"/>
              </a:spcAft>
              <a:buClr>
                <a:schemeClr val="lt1"/>
              </a:buClr>
              <a:buSzPts val="1000"/>
              <a:buFont typeface="Sora"/>
              <a:buNone/>
              <a:defRPr sz="1000">
                <a:latin typeface="Sora"/>
                <a:ea typeface="Sora"/>
                <a:cs typeface="Sora"/>
                <a:sym typeface="Sora"/>
              </a:defRPr>
            </a:lvl5pPr>
            <a:lvl6pPr lvl="5">
              <a:spcBef>
                <a:spcPts val="0"/>
              </a:spcBef>
              <a:spcAft>
                <a:spcPts val="0"/>
              </a:spcAft>
              <a:buClr>
                <a:schemeClr val="lt1"/>
              </a:buClr>
              <a:buSzPts val="1000"/>
              <a:buFont typeface="Sora"/>
              <a:buNone/>
              <a:defRPr sz="1000">
                <a:latin typeface="Sora"/>
                <a:ea typeface="Sora"/>
                <a:cs typeface="Sora"/>
                <a:sym typeface="Sora"/>
              </a:defRPr>
            </a:lvl6pPr>
            <a:lvl7pPr lvl="6">
              <a:spcBef>
                <a:spcPts val="0"/>
              </a:spcBef>
              <a:spcAft>
                <a:spcPts val="0"/>
              </a:spcAft>
              <a:buClr>
                <a:schemeClr val="lt1"/>
              </a:buClr>
              <a:buSzPts val="1000"/>
              <a:buFont typeface="Sora"/>
              <a:buNone/>
              <a:defRPr sz="1000">
                <a:latin typeface="Sora"/>
                <a:ea typeface="Sora"/>
                <a:cs typeface="Sora"/>
                <a:sym typeface="Sora"/>
              </a:defRPr>
            </a:lvl7pPr>
            <a:lvl8pPr lvl="7">
              <a:spcBef>
                <a:spcPts val="0"/>
              </a:spcBef>
              <a:spcAft>
                <a:spcPts val="0"/>
              </a:spcAft>
              <a:buClr>
                <a:schemeClr val="lt1"/>
              </a:buClr>
              <a:buSzPts val="1000"/>
              <a:buFont typeface="Sora"/>
              <a:buNone/>
              <a:defRPr sz="1000">
                <a:latin typeface="Sora"/>
                <a:ea typeface="Sora"/>
                <a:cs typeface="Sora"/>
                <a:sym typeface="Sora"/>
              </a:defRPr>
            </a:lvl8pPr>
            <a:lvl9pPr lvl="8">
              <a:spcBef>
                <a:spcPts val="0"/>
              </a:spcBef>
              <a:spcAft>
                <a:spcPts val="0"/>
              </a:spcAft>
              <a:buClr>
                <a:schemeClr val="lt1"/>
              </a:buClr>
              <a:buSzPts val="1000"/>
              <a:buFont typeface="Sora"/>
              <a:buNone/>
              <a:defRPr sz="1000">
                <a:latin typeface="Sora"/>
                <a:ea typeface="Sora"/>
                <a:cs typeface="Sora"/>
                <a:sym typeface="Sora"/>
              </a:defRPr>
            </a:lvl9pPr>
          </a:lstStyle>
          <a:p/>
        </p:txBody>
      </p:sp>
      <p:sp>
        <p:nvSpPr>
          <p:cNvPr id="282" name="Google Shape;282;p13"/>
          <p:cNvSpPr txBox="1"/>
          <p:nvPr>
            <p:ph idx="2" type="title"/>
          </p:nvPr>
        </p:nvSpPr>
        <p:spPr>
          <a:xfrm>
            <a:off x="7148925" y="1709075"/>
            <a:ext cx="1665300" cy="19380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Sora"/>
                <a:ea typeface="Sora"/>
                <a:cs typeface="Sora"/>
                <a:sym typeface="Sora"/>
              </a:defRPr>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283" name="Google Shape;283;p13"/>
          <p:cNvSpPr txBox="1"/>
          <p:nvPr>
            <p:ph idx="3" type="title"/>
          </p:nvPr>
        </p:nvSpPr>
        <p:spPr>
          <a:xfrm>
            <a:off x="5434475" y="1709075"/>
            <a:ext cx="1665300" cy="19380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latin typeface="Sora"/>
                <a:ea typeface="Sora"/>
                <a:cs typeface="Sora"/>
                <a:sym typeface="Sora"/>
              </a:defRPr>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284" name="Google Shape;284;p13"/>
          <p:cNvSpPr txBox="1"/>
          <p:nvPr>
            <p:ph idx="4"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85" name="Google Shape;285;p13"/>
          <p:cNvSpPr txBox="1"/>
          <p:nvPr>
            <p:ph idx="5" type="title"/>
          </p:nvPr>
        </p:nvSpPr>
        <p:spPr>
          <a:xfrm>
            <a:off x="108300" y="1168075"/>
            <a:ext cx="3544500" cy="2275200"/>
          </a:xfrm>
          <a:prstGeom prst="rect">
            <a:avLst/>
          </a:prstGeom>
        </p:spPr>
        <p:txBody>
          <a:bodyPr anchorCtr="0" anchor="t" bIns="91425" lIns="91425" spcFirstLastPara="1" rIns="91425" wrap="square" tIns="0">
            <a:norm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a:latin typeface="IBM Plex Sans SemiBold"/>
                <a:ea typeface="IBM Plex Sans SemiBold"/>
                <a:cs typeface="IBM Plex Sans SemiBold"/>
                <a:sym typeface="IBM Plex Sans SemiBold"/>
              </a:defRPr>
            </a:lvl2pPr>
            <a:lvl3pPr lvl="2">
              <a:lnSpc>
                <a:spcPct val="115000"/>
              </a:lnSpc>
              <a:spcBef>
                <a:spcPts val="0"/>
              </a:spcBef>
              <a:spcAft>
                <a:spcPts val="0"/>
              </a:spcAft>
              <a:buNone/>
              <a:defRPr>
                <a:latin typeface="IBM Plex Sans SemiBold"/>
                <a:ea typeface="IBM Plex Sans SemiBold"/>
                <a:cs typeface="IBM Plex Sans SemiBold"/>
                <a:sym typeface="IBM Plex Sans SemiBold"/>
              </a:defRPr>
            </a:lvl3pPr>
            <a:lvl4pPr lvl="3">
              <a:lnSpc>
                <a:spcPct val="115000"/>
              </a:lnSpc>
              <a:spcBef>
                <a:spcPts val="0"/>
              </a:spcBef>
              <a:spcAft>
                <a:spcPts val="0"/>
              </a:spcAft>
              <a:buNone/>
              <a:defRPr>
                <a:latin typeface="IBM Plex Sans SemiBold"/>
                <a:ea typeface="IBM Plex Sans SemiBold"/>
                <a:cs typeface="IBM Plex Sans SemiBold"/>
                <a:sym typeface="IBM Plex Sans SemiBold"/>
              </a:defRPr>
            </a:lvl4pPr>
            <a:lvl5pPr lvl="4">
              <a:lnSpc>
                <a:spcPct val="115000"/>
              </a:lnSpc>
              <a:spcBef>
                <a:spcPts val="0"/>
              </a:spcBef>
              <a:spcAft>
                <a:spcPts val="0"/>
              </a:spcAft>
              <a:buNone/>
              <a:defRPr>
                <a:latin typeface="IBM Plex Sans SemiBold"/>
                <a:ea typeface="IBM Plex Sans SemiBold"/>
                <a:cs typeface="IBM Plex Sans SemiBold"/>
                <a:sym typeface="IBM Plex Sans SemiBold"/>
              </a:defRPr>
            </a:lvl5pPr>
            <a:lvl6pPr lvl="5">
              <a:lnSpc>
                <a:spcPct val="115000"/>
              </a:lnSpc>
              <a:spcBef>
                <a:spcPts val="0"/>
              </a:spcBef>
              <a:spcAft>
                <a:spcPts val="0"/>
              </a:spcAft>
              <a:buNone/>
              <a:defRPr>
                <a:latin typeface="IBM Plex Sans SemiBold"/>
                <a:ea typeface="IBM Plex Sans SemiBold"/>
                <a:cs typeface="IBM Plex Sans SemiBold"/>
                <a:sym typeface="IBM Plex Sans SemiBold"/>
              </a:defRPr>
            </a:lvl6pPr>
            <a:lvl7pPr lvl="6">
              <a:lnSpc>
                <a:spcPct val="115000"/>
              </a:lnSpc>
              <a:spcBef>
                <a:spcPts val="0"/>
              </a:spcBef>
              <a:spcAft>
                <a:spcPts val="0"/>
              </a:spcAft>
              <a:buNone/>
              <a:defRPr>
                <a:latin typeface="IBM Plex Sans SemiBold"/>
                <a:ea typeface="IBM Plex Sans SemiBold"/>
                <a:cs typeface="IBM Plex Sans SemiBold"/>
                <a:sym typeface="IBM Plex Sans SemiBold"/>
              </a:defRPr>
            </a:lvl7pPr>
            <a:lvl8pPr lvl="7">
              <a:lnSpc>
                <a:spcPct val="115000"/>
              </a:lnSpc>
              <a:spcBef>
                <a:spcPts val="0"/>
              </a:spcBef>
              <a:spcAft>
                <a:spcPts val="0"/>
              </a:spcAft>
              <a:buNone/>
              <a:defRPr>
                <a:latin typeface="IBM Plex Sans SemiBold"/>
                <a:ea typeface="IBM Plex Sans SemiBold"/>
                <a:cs typeface="IBM Plex Sans SemiBold"/>
                <a:sym typeface="IBM Plex Sans SemiBold"/>
              </a:defRPr>
            </a:lvl8pPr>
            <a:lvl9pPr lvl="8">
              <a:lnSpc>
                <a:spcPct val="115000"/>
              </a:lnSpc>
              <a:spcBef>
                <a:spcPts val="0"/>
              </a:spcBef>
              <a:spcAft>
                <a:spcPts val="0"/>
              </a:spcAft>
              <a:buNone/>
              <a:defRPr>
                <a:latin typeface="IBM Plex Sans SemiBold"/>
                <a:ea typeface="IBM Plex Sans SemiBold"/>
                <a:cs typeface="IBM Plex Sans SemiBold"/>
                <a:sym typeface="IBM Plex Sans SemiBold"/>
              </a:defRPr>
            </a:lvl9pPr>
          </a:lstStyle>
          <a:p/>
        </p:txBody>
      </p:sp>
      <p:sp>
        <p:nvSpPr>
          <p:cNvPr id="286" name="Google Shape;286;p13"/>
          <p:cNvSpPr txBox="1"/>
          <p:nvPr>
            <p:ph idx="6" type="title"/>
          </p:nvPr>
        </p:nvSpPr>
        <p:spPr>
          <a:xfrm>
            <a:off x="3720025" y="1287875"/>
            <a:ext cx="4295400" cy="27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a:buNone/>
              <a:defRPr sz="1200">
                <a:solidFill>
                  <a:schemeClr val="lt1"/>
                </a:solidFill>
                <a:latin typeface="Sora"/>
                <a:ea typeface="Sora"/>
                <a:cs typeface="Sora"/>
                <a:sym typeface="Sora"/>
              </a:defRPr>
            </a:lvl2pPr>
            <a:lvl3pPr lvl="2">
              <a:spcBef>
                <a:spcPts val="0"/>
              </a:spcBef>
              <a:spcAft>
                <a:spcPts val="0"/>
              </a:spcAft>
              <a:buClr>
                <a:schemeClr val="lt1"/>
              </a:buClr>
              <a:buSzPts val="1200"/>
              <a:buFont typeface="Sora"/>
              <a:buNone/>
              <a:defRPr sz="1200">
                <a:solidFill>
                  <a:schemeClr val="lt1"/>
                </a:solidFill>
                <a:latin typeface="Sora"/>
                <a:ea typeface="Sora"/>
                <a:cs typeface="Sora"/>
                <a:sym typeface="Sora"/>
              </a:defRPr>
            </a:lvl3pPr>
            <a:lvl4pPr lvl="3">
              <a:spcBef>
                <a:spcPts val="0"/>
              </a:spcBef>
              <a:spcAft>
                <a:spcPts val="0"/>
              </a:spcAft>
              <a:buClr>
                <a:schemeClr val="lt1"/>
              </a:buClr>
              <a:buSzPts val="1200"/>
              <a:buFont typeface="Sora"/>
              <a:buNone/>
              <a:defRPr sz="1200">
                <a:solidFill>
                  <a:schemeClr val="lt1"/>
                </a:solidFill>
                <a:latin typeface="Sora"/>
                <a:ea typeface="Sora"/>
                <a:cs typeface="Sora"/>
                <a:sym typeface="Sora"/>
              </a:defRPr>
            </a:lvl4pPr>
            <a:lvl5pPr lvl="4">
              <a:spcBef>
                <a:spcPts val="0"/>
              </a:spcBef>
              <a:spcAft>
                <a:spcPts val="0"/>
              </a:spcAft>
              <a:buClr>
                <a:schemeClr val="lt1"/>
              </a:buClr>
              <a:buSzPts val="1200"/>
              <a:buFont typeface="Sora"/>
              <a:buNone/>
              <a:defRPr sz="1200">
                <a:solidFill>
                  <a:schemeClr val="lt1"/>
                </a:solidFill>
                <a:latin typeface="Sora"/>
                <a:ea typeface="Sora"/>
                <a:cs typeface="Sora"/>
                <a:sym typeface="Sora"/>
              </a:defRPr>
            </a:lvl5pPr>
            <a:lvl6pPr lvl="5">
              <a:spcBef>
                <a:spcPts val="0"/>
              </a:spcBef>
              <a:spcAft>
                <a:spcPts val="0"/>
              </a:spcAft>
              <a:buClr>
                <a:schemeClr val="lt1"/>
              </a:buClr>
              <a:buSzPts val="1200"/>
              <a:buFont typeface="Sora"/>
              <a:buNone/>
              <a:defRPr sz="1200">
                <a:solidFill>
                  <a:schemeClr val="lt1"/>
                </a:solidFill>
                <a:latin typeface="Sora"/>
                <a:ea typeface="Sora"/>
                <a:cs typeface="Sora"/>
                <a:sym typeface="Sora"/>
              </a:defRPr>
            </a:lvl6pPr>
            <a:lvl7pPr lvl="6">
              <a:spcBef>
                <a:spcPts val="0"/>
              </a:spcBef>
              <a:spcAft>
                <a:spcPts val="0"/>
              </a:spcAft>
              <a:buClr>
                <a:schemeClr val="lt1"/>
              </a:buClr>
              <a:buSzPts val="1200"/>
              <a:buFont typeface="Sora"/>
              <a:buNone/>
              <a:defRPr sz="1200">
                <a:solidFill>
                  <a:schemeClr val="lt1"/>
                </a:solidFill>
                <a:latin typeface="Sora"/>
                <a:ea typeface="Sora"/>
                <a:cs typeface="Sora"/>
                <a:sym typeface="Sora"/>
              </a:defRPr>
            </a:lvl7pPr>
            <a:lvl8pPr lvl="7">
              <a:spcBef>
                <a:spcPts val="0"/>
              </a:spcBef>
              <a:spcAft>
                <a:spcPts val="0"/>
              </a:spcAft>
              <a:buClr>
                <a:schemeClr val="lt1"/>
              </a:buClr>
              <a:buSzPts val="1200"/>
              <a:buFont typeface="Sora"/>
              <a:buNone/>
              <a:defRPr sz="1200">
                <a:solidFill>
                  <a:schemeClr val="lt1"/>
                </a:solidFill>
                <a:latin typeface="Sora"/>
                <a:ea typeface="Sora"/>
                <a:cs typeface="Sora"/>
                <a:sym typeface="Sora"/>
              </a:defRPr>
            </a:lvl8pPr>
            <a:lvl9pPr lvl="8">
              <a:spcBef>
                <a:spcPts val="0"/>
              </a:spcBef>
              <a:spcAft>
                <a:spcPts val="0"/>
              </a:spcAft>
              <a:buClr>
                <a:schemeClr val="lt1"/>
              </a:buClr>
              <a:buSzPts val="1200"/>
              <a:buFont typeface="Sora"/>
              <a:buNone/>
              <a:defRPr sz="1200">
                <a:solidFill>
                  <a:schemeClr val="lt1"/>
                </a:solidFill>
                <a:latin typeface="Sora"/>
                <a:ea typeface="Sora"/>
                <a:cs typeface="Sora"/>
                <a:sym typeface="Sora"/>
              </a:defRPr>
            </a:lvl9pPr>
          </a:lstStyle>
          <a:p/>
        </p:txBody>
      </p:sp>
      <p:sp>
        <p:nvSpPr>
          <p:cNvPr id="287" name="Google Shape;287;p13"/>
          <p:cNvSpPr txBox="1"/>
          <p:nvPr>
            <p:ph idx="7"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p:cSld name="BLANK_1_1_1_1_1_1_1_1_1_1_6">
    <p:spTree>
      <p:nvGrpSpPr>
        <p:cNvPr id="288" name="Shape 288"/>
        <p:cNvGrpSpPr/>
        <p:nvPr/>
      </p:nvGrpSpPr>
      <p:grpSpPr>
        <a:xfrm>
          <a:off x="0" y="0"/>
          <a:ext cx="0" cy="0"/>
          <a:chOff x="0" y="0"/>
          <a:chExt cx="0" cy="0"/>
        </a:xfrm>
      </p:grpSpPr>
      <p:sp>
        <p:nvSpPr>
          <p:cNvPr id="289" name="Google Shape;289;p14"/>
          <p:cNvSpPr/>
          <p:nvPr/>
        </p:nvSpPr>
        <p:spPr>
          <a:xfrm rot="35689">
            <a:off x="3842097" y="2193145"/>
            <a:ext cx="4854862" cy="1982508"/>
          </a:xfrm>
          <a:prstGeom prst="flowChartConnector">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0" name="Google Shape;290;p14"/>
          <p:cNvSpPr/>
          <p:nvPr/>
        </p:nvSpPr>
        <p:spPr>
          <a:xfrm rot="-1029644">
            <a:off x="3491561" y="2543266"/>
            <a:ext cx="5708121" cy="1598166"/>
          </a:xfrm>
          <a:prstGeom prst="flowChartConnector">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291" name="Google Shape;291;p14"/>
          <p:cNvGrpSpPr/>
          <p:nvPr/>
        </p:nvGrpSpPr>
        <p:grpSpPr>
          <a:xfrm rot="10800000">
            <a:off x="9" y="0"/>
            <a:ext cx="1889320" cy="1499480"/>
            <a:chOff x="461225" y="3249175"/>
            <a:chExt cx="1399496" cy="1110726"/>
          </a:xfrm>
        </p:grpSpPr>
        <p:grpSp>
          <p:nvGrpSpPr>
            <p:cNvPr id="292" name="Google Shape;292;p14"/>
            <p:cNvGrpSpPr/>
            <p:nvPr/>
          </p:nvGrpSpPr>
          <p:grpSpPr>
            <a:xfrm>
              <a:off x="461225" y="3249175"/>
              <a:ext cx="1399496" cy="370204"/>
              <a:chOff x="461225" y="3249175"/>
              <a:chExt cx="1399496" cy="370204"/>
            </a:xfrm>
          </p:grpSpPr>
          <p:sp>
            <p:nvSpPr>
              <p:cNvPr id="293" name="Google Shape;293;p1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4" name="Google Shape;294;p1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5" name="Google Shape;295;p1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6" name="Google Shape;296;p14"/>
              <p:cNvSpPr/>
              <p:nvPr/>
            </p:nvSpPr>
            <p:spPr>
              <a:xfrm>
                <a:off x="1571821" y="3249179"/>
                <a:ext cx="2889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97" name="Google Shape;297;p14"/>
            <p:cNvGrpSpPr/>
            <p:nvPr/>
          </p:nvGrpSpPr>
          <p:grpSpPr>
            <a:xfrm>
              <a:off x="461225" y="3619500"/>
              <a:ext cx="1399496" cy="370202"/>
              <a:chOff x="461225" y="3249175"/>
              <a:chExt cx="1399496" cy="370202"/>
            </a:xfrm>
          </p:grpSpPr>
          <p:sp>
            <p:nvSpPr>
              <p:cNvPr id="298" name="Google Shape;298;p1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99" name="Google Shape;299;p1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0" name="Google Shape;300;p1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1" name="Google Shape;301;p14"/>
              <p:cNvSpPr/>
              <p:nvPr/>
            </p:nvSpPr>
            <p:spPr>
              <a:xfrm>
                <a:off x="1571821" y="3249177"/>
                <a:ext cx="2889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302" name="Google Shape;302;p14"/>
            <p:cNvGrpSpPr/>
            <p:nvPr/>
          </p:nvGrpSpPr>
          <p:grpSpPr>
            <a:xfrm>
              <a:off x="461225" y="3989700"/>
              <a:ext cx="1399496" cy="370201"/>
              <a:chOff x="461225" y="3249175"/>
              <a:chExt cx="1399496" cy="370201"/>
            </a:xfrm>
          </p:grpSpPr>
          <p:sp>
            <p:nvSpPr>
              <p:cNvPr id="303" name="Google Shape;303;p1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4" name="Google Shape;304;p1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5" name="Google Shape;305;p1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06" name="Google Shape;306;p14"/>
              <p:cNvSpPr/>
              <p:nvPr/>
            </p:nvSpPr>
            <p:spPr>
              <a:xfrm>
                <a:off x="1571821" y="3249176"/>
                <a:ext cx="2889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307" name="Google Shape;307;p14"/>
          <p:cNvSpPr/>
          <p:nvPr/>
        </p:nvSpPr>
        <p:spPr>
          <a:xfrm>
            <a:off x="5909401" y="-3350"/>
            <a:ext cx="3234589" cy="1736822"/>
          </a:xfrm>
          <a:custGeom>
            <a:rect b="b" l="l" r="r" t="t"/>
            <a:pathLst>
              <a:path extrusionOk="0" h="141435" w="263403">
                <a:moveTo>
                  <a:pt x="0" y="277"/>
                </a:moveTo>
                <a:lnTo>
                  <a:pt x="193747" y="141435"/>
                </a:lnTo>
                <a:lnTo>
                  <a:pt x="263403" y="7658"/>
                </a:lnTo>
                <a:lnTo>
                  <a:pt x="263403" y="0"/>
                </a:lnTo>
                <a:close/>
              </a:path>
            </a:pathLst>
          </a:custGeom>
          <a:gradFill>
            <a:gsLst>
              <a:gs pos="0">
                <a:schemeClr val="accent2"/>
              </a:gs>
              <a:gs pos="21000">
                <a:schemeClr val="lt2"/>
              </a:gs>
              <a:gs pos="51000">
                <a:schemeClr val="accent1"/>
              </a:gs>
              <a:gs pos="79000">
                <a:schemeClr val="accent1"/>
              </a:gs>
              <a:gs pos="91000">
                <a:schemeClr val="accent3"/>
              </a:gs>
              <a:gs pos="100000">
                <a:schemeClr val="accent4"/>
              </a:gs>
            </a:gsLst>
            <a:lin ang="5400012" scaled="0"/>
          </a:gradFill>
          <a:ln>
            <a:noFill/>
          </a:ln>
          <a:effectLst>
            <a:outerShdw blurRad="1042988" rotWithShape="0" algn="bl" dir="5400000" dist="19050">
              <a:schemeClr val="lt2">
                <a:alpha val="49000"/>
              </a:schemeClr>
            </a:outerShdw>
          </a:effectLst>
        </p:spPr>
      </p:sp>
      <p:sp>
        <p:nvSpPr>
          <p:cNvPr id="308" name="Google Shape;308;p14"/>
          <p:cNvSpPr/>
          <p:nvPr/>
        </p:nvSpPr>
        <p:spPr>
          <a:xfrm>
            <a:off x="8299949" y="73285"/>
            <a:ext cx="844041" cy="1631459"/>
          </a:xfrm>
          <a:custGeom>
            <a:rect b="b" l="l" r="r" t="t"/>
            <a:pathLst>
              <a:path extrusionOk="0" h="132855" w="68733">
                <a:moveTo>
                  <a:pt x="0" y="132855"/>
                </a:moveTo>
                <a:lnTo>
                  <a:pt x="68733" y="58124"/>
                </a:lnTo>
                <a:lnTo>
                  <a:pt x="68733" y="0"/>
                </a:lnTo>
                <a:close/>
              </a:path>
            </a:pathLst>
          </a:custGeom>
          <a:solidFill>
            <a:schemeClr val="accent5"/>
          </a:solidFill>
          <a:ln>
            <a:noFill/>
          </a:ln>
        </p:spPr>
      </p:sp>
      <p:sp>
        <p:nvSpPr>
          <p:cNvPr id="309" name="Google Shape;309;p14"/>
          <p:cNvSpPr txBox="1"/>
          <p:nvPr>
            <p:ph type="title"/>
          </p:nvPr>
        </p:nvSpPr>
        <p:spPr>
          <a:xfrm>
            <a:off x="163725" y="2947825"/>
            <a:ext cx="6637500" cy="1499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5500"/>
              <a:buFont typeface="IBM Plex Sans"/>
              <a:buNone/>
              <a:defRPr sz="5500"/>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p:txBody>
      </p:sp>
      <p:sp>
        <p:nvSpPr>
          <p:cNvPr id="310" name="Google Shape;310;p14"/>
          <p:cNvSpPr txBox="1"/>
          <p:nvPr>
            <p:ph idx="1" type="subTitle"/>
          </p:nvPr>
        </p:nvSpPr>
        <p:spPr>
          <a:xfrm>
            <a:off x="163725" y="1184350"/>
            <a:ext cx="3336600" cy="1582200"/>
          </a:xfrm>
          <a:prstGeom prst="rect">
            <a:avLst/>
          </a:prstGeom>
        </p:spPr>
        <p:txBody>
          <a:bodyPr anchorCtr="0" anchor="b" bIns="0" lIns="91425" spcFirstLastPara="1" rIns="91425" wrap="square" tIns="91425">
            <a:noAutofit/>
          </a:bodyPr>
          <a:lstStyle>
            <a:lvl1pPr lvl="0">
              <a:lnSpc>
                <a:spcPct val="115000"/>
              </a:lnSpc>
              <a:spcBef>
                <a:spcPts val="0"/>
              </a:spcBef>
              <a:spcAft>
                <a:spcPts val="0"/>
              </a:spcAft>
              <a:buClr>
                <a:schemeClr val="lt1"/>
              </a:buClr>
              <a:buSzPts val="1200"/>
              <a:buFont typeface="Sora"/>
              <a:buNone/>
              <a:defRPr sz="1200"/>
            </a:lvl1pPr>
            <a:lvl2pPr lvl="1">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200"/>
              <a:buFont typeface="Sora"/>
              <a:buNone/>
              <a:defRPr sz="12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200"/>
              <a:buFont typeface="Sora"/>
              <a:buNone/>
              <a:defRPr sz="1200">
                <a:solidFill>
                  <a:schemeClr val="lt1"/>
                </a:solidFill>
                <a:latin typeface="Sora"/>
                <a:ea typeface="Sora"/>
                <a:cs typeface="Sora"/>
                <a:sym typeface="Sora"/>
              </a:defRPr>
            </a:lvl9pPr>
          </a:lstStyle>
          <a:p/>
        </p:txBody>
      </p:sp>
      <p:sp>
        <p:nvSpPr>
          <p:cNvPr id="311" name="Google Shape;311;p14"/>
          <p:cNvSpPr txBox="1"/>
          <p:nvPr>
            <p:ph idx="2"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312" name="Google Shape;312;p14"/>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3">
  <p:cSld name="BLANK_1_1_1_1_1_1_1_1_1_1_5">
    <p:spTree>
      <p:nvGrpSpPr>
        <p:cNvPr id="313" name="Shape 313"/>
        <p:cNvGrpSpPr/>
        <p:nvPr/>
      </p:nvGrpSpPr>
      <p:grpSpPr>
        <a:xfrm>
          <a:off x="0" y="0"/>
          <a:ext cx="0" cy="0"/>
          <a:chOff x="0" y="0"/>
          <a:chExt cx="0" cy="0"/>
        </a:xfrm>
      </p:grpSpPr>
      <p:sp>
        <p:nvSpPr>
          <p:cNvPr id="314" name="Google Shape;314;p15"/>
          <p:cNvSpPr/>
          <p:nvPr/>
        </p:nvSpPr>
        <p:spPr>
          <a:xfrm>
            <a:off x="1347300" y="4352975"/>
            <a:ext cx="6752827" cy="790544"/>
          </a:xfrm>
          <a:custGeom>
            <a:rect b="b" l="l" r="r" t="t"/>
            <a:pathLst>
              <a:path extrusionOk="0" h="14771" w="86243">
                <a:moveTo>
                  <a:pt x="61203" y="1"/>
                </a:moveTo>
                <a:lnTo>
                  <a:pt x="59656" y="20"/>
                </a:lnTo>
                <a:lnTo>
                  <a:pt x="58090" y="60"/>
                </a:lnTo>
                <a:lnTo>
                  <a:pt x="56504" y="119"/>
                </a:lnTo>
                <a:lnTo>
                  <a:pt x="54898" y="199"/>
                </a:lnTo>
                <a:lnTo>
                  <a:pt x="53272" y="298"/>
                </a:lnTo>
                <a:lnTo>
                  <a:pt x="51627" y="417"/>
                </a:lnTo>
                <a:lnTo>
                  <a:pt x="49961" y="575"/>
                </a:lnTo>
                <a:lnTo>
                  <a:pt x="48276" y="734"/>
                </a:lnTo>
                <a:lnTo>
                  <a:pt x="46591" y="932"/>
                </a:lnTo>
                <a:lnTo>
                  <a:pt x="44886" y="1150"/>
                </a:lnTo>
                <a:lnTo>
                  <a:pt x="43161" y="1388"/>
                </a:lnTo>
                <a:lnTo>
                  <a:pt x="41436" y="1646"/>
                </a:lnTo>
                <a:lnTo>
                  <a:pt x="39711" y="1924"/>
                </a:lnTo>
                <a:lnTo>
                  <a:pt x="37967" y="2221"/>
                </a:lnTo>
                <a:lnTo>
                  <a:pt x="36202" y="2538"/>
                </a:lnTo>
                <a:lnTo>
                  <a:pt x="34458" y="2875"/>
                </a:lnTo>
                <a:lnTo>
                  <a:pt x="31900" y="3411"/>
                </a:lnTo>
                <a:lnTo>
                  <a:pt x="29382" y="3986"/>
                </a:lnTo>
                <a:lnTo>
                  <a:pt x="26884" y="4600"/>
                </a:lnTo>
                <a:lnTo>
                  <a:pt x="24426" y="5235"/>
                </a:lnTo>
                <a:lnTo>
                  <a:pt x="22007" y="5909"/>
                </a:lnTo>
                <a:lnTo>
                  <a:pt x="19628" y="6622"/>
                </a:lnTo>
                <a:lnTo>
                  <a:pt x="17288" y="7356"/>
                </a:lnTo>
                <a:lnTo>
                  <a:pt x="15008" y="8129"/>
                </a:lnTo>
                <a:lnTo>
                  <a:pt x="12867" y="8902"/>
                </a:lnTo>
                <a:lnTo>
                  <a:pt x="10805" y="9695"/>
                </a:lnTo>
                <a:lnTo>
                  <a:pt x="8823" y="10488"/>
                </a:lnTo>
                <a:lnTo>
                  <a:pt x="6900" y="11321"/>
                </a:lnTo>
                <a:lnTo>
                  <a:pt x="5056" y="12154"/>
                </a:lnTo>
                <a:lnTo>
                  <a:pt x="4164" y="12590"/>
                </a:lnTo>
                <a:lnTo>
                  <a:pt x="3291" y="13006"/>
                </a:lnTo>
                <a:lnTo>
                  <a:pt x="2439" y="13442"/>
                </a:lnTo>
                <a:lnTo>
                  <a:pt x="1606" y="13879"/>
                </a:lnTo>
                <a:lnTo>
                  <a:pt x="793" y="14335"/>
                </a:lnTo>
                <a:lnTo>
                  <a:pt x="0" y="14771"/>
                </a:lnTo>
                <a:lnTo>
                  <a:pt x="83665" y="14771"/>
                </a:lnTo>
                <a:lnTo>
                  <a:pt x="84042" y="14335"/>
                </a:lnTo>
                <a:lnTo>
                  <a:pt x="84379" y="13918"/>
                </a:lnTo>
                <a:lnTo>
                  <a:pt x="84696" y="13482"/>
                </a:lnTo>
                <a:lnTo>
                  <a:pt x="84974" y="13066"/>
                </a:lnTo>
                <a:lnTo>
                  <a:pt x="85232" y="12649"/>
                </a:lnTo>
                <a:lnTo>
                  <a:pt x="85450" y="12233"/>
                </a:lnTo>
                <a:lnTo>
                  <a:pt x="85648" y="11817"/>
                </a:lnTo>
                <a:lnTo>
                  <a:pt x="85826" y="11400"/>
                </a:lnTo>
                <a:lnTo>
                  <a:pt x="85965" y="11004"/>
                </a:lnTo>
                <a:lnTo>
                  <a:pt x="86084" y="10607"/>
                </a:lnTo>
                <a:lnTo>
                  <a:pt x="86163" y="10211"/>
                </a:lnTo>
                <a:lnTo>
                  <a:pt x="86223" y="9814"/>
                </a:lnTo>
                <a:lnTo>
                  <a:pt x="86243" y="9438"/>
                </a:lnTo>
                <a:lnTo>
                  <a:pt x="86243" y="9041"/>
                </a:lnTo>
                <a:lnTo>
                  <a:pt x="86203" y="8664"/>
                </a:lnTo>
                <a:lnTo>
                  <a:pt x="86144" y="8288"/>
                </a:lnTo>
                <a:lnTo>
                  <a:pt x="86084" y="8050"/>
                </a:lnTo>
                <a:lnTo>
                  <a:pt x="86025" y="7812"/>
                </a:lnTo>
                <a:lnTo>
                  <a:pt x="85945" y="7574"/>
                </a:lnTo>
                <a:lnTo>
                  <a:pt x="85846" y="7336"/>
                </a:lnTo>
                <a:lnTo>
                  <a:pt x="85747" y="7118"/>
                </a:lnTo>
                <a:lnTo>
                  <a:pt x="85628" y="6880"/>
                </a:lnTo>
                <a:lnTo>
                  <a:pt x="85370" y="6444"/>
                </a:lnTo>
                <a:lnTo>
                  <a:pt x="85053" y="6008"/>
                </a:lnTo>
                <a:lnTo>
                  <a:pt x="84676" y="5591"/>
                </a:lnTo>
                <a:lnTo>
                  <a:pt x="84280" y="5175"/>
                </a:lnTo>
                <a:lnTo>
                  <a:pt x="83824" y="4798"/>
                </a:lnTo>
                <a:lnTo>
                  <a:pt x="83309" y="4402"/>
                </a:lnTo>
                <a:lnTo>
                  <a:pt x="82773" y="4045"/>
                </a:lnTo>
                <a:lnTo>
                  <a:pt x="82178" y="3688"/>
                </a:lnTo>
                <a:lnTo>
                  <a:pt x="81524" y="3351"/>
                </a:lnTo>
                <a:lnTo>
                  <a:pt x="80850" y="3034"/>
                </a:lnTo>
                <a:lnTo>
                  <a:pt x="80117" y="2717"/>
                </a:lnTo>
                <a:lnTo>
                  <a:pt x="79343" y="2419"/>
                </a:lnTo>
                <a:lnTo>
                  <a:pt x="78530" y="2142"/>
                </a:lnTo>
                <a:lnTo>
                  <a:pt x="77698" y="1884"/>
                </a:lnTo>
                <a:lnTo>
                  <a:pt x="76825" y="1646"/>
                </a:lnTo>
                <a:lnTo>
                  <a:pt x="75933" y="1428"/>
                </a:lnTo>
                <a:lnTo>
                  <a:pt x="74982" y="1230"/>
                </a:lnTo>
                <a:lnTo>
                  <a:pt x="74010" y="1031"/>
                </a:lnTo>
                <a:lnTo>
                  <a:pt x="72999" y="853"/>
                </a:lnTo>
                <a:lnTo>
                  <a:pt x="71948" y="694"/>
                </a:lnTo>
                <a:lnTo>
                  <a:pt x="70878" y="556"/>
                </a:lnTo>
                <a:lnTo>
                  <a:pt x="69767" y="437"/>
                </a:lnTo>
                <a:lnTo>
                  <a:pt x="68618" y="318"/>
                </a:lnTo>
                <a:lnTo>
                  <a:pt x="67448" y="219"/>
                </a:lnTo>
                <a:lnTo>
                  <a:pt x="66258" y="139"/>
                </a:lnTo>
                <a:lnTo>
                  <a:pt x="65029" y="80"/>
                </a:lnTo>
                <a:lnTo>
                  <a:pt x="63780" y="40"/>
                </a:lnTo>
                <a:lnTo>
                  <a:pt x="62511" y="20"/>
                </a:lnTo>
                <a:lnTo>
                  <a:pt x="61203"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315" name="Google Shape;315;p15"/>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316" name="Google Shape;316;p15"/>
          <p:cNvSpPr txBox="1"/>
          <p:nvPr>
            <p:ph idx="2" type="title"/>
          </p:nvPr>
        </p:nvSpPr>
        <p:spPr>
          <a:xfrm>
            <a:off x="115025" y="502775"/>
            <a:ext cx="58290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317" name="Google Shape;317;p15"/>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_1_1_1_1_1_1_4">
    <p:spTree>
      <p:nvGrpSpPr>
        <p:cNvPr id="318" name="Shape 318"/>
        <p:cNvGrpSpPr/>
        <p:nvPr/>
      </p:nvGrpSpPr>
      <p:grpSpPr>
        <a:xfrm>
          <a:off x="0" y="0"/>
          <a:ext cx="0" cy="0"/>
          <a:chOff x="0" y="0"/>
          <a:chExt cx="0" cy="0"/>
        </a:xfrm>
      </p:grpSpPr>
      <p:sp>
        <p:nvSpPr>
          <p:cNvPr id="319" name="Google Shape;319;p16"/>
          <p:cNvSpPr/>
          <p:nvPr/>
        </p:nvSpPr>
        <p:spPr>
          <a:xfrm rot="-737329">
            <a:off x="5068924" y="-96942"/>
            <a:ext cx="3371552" cy="1136324"/>
          </a:xfrm>
          <a:prstGeom prst="chord">
            <a:avLst>
              <a:gd fmla="val 21353619" name="adj1"/>
              <a:gd fmla="val 14210633"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20" name="Google Shape;320;p16"/>
          <p:cNvSpPr txBox="1"/>
          <p:nvPr>
            <p:ph type="title"/>
          </p:nvPr>
        </p:nvSpPr>
        <p:spPr>
          <a:xfrm>
            <a:off x="134550" y="1524225"/>
            <a:ext cx="1119600" cy="297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2pPr>
            <a:lvl3pPr lvl="2">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3pPr>
            <a:lvl4pPr lvl="3">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4pPr>
            <a:lvl5pPr lvl="4">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5pPr>
            <a:lvl6pPr lvl="5">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6pPr>
            <a:lvl7pPr lvl="6">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7pPr>
            <a:lvl8pPr lvl="7">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8pPr>
            <a:lvl9pPr lvl="8">
              <a:spcBef>
                <a:spcPts val="0"/>
              </a:spcBef>
              <a:spcAft>
                <a:spcPts val="0"/>
              </a:spcAft>
              <a:buClr>
                <a:schemeClr val="lt1"/>
              </a:buClr>
              <a:buSzPts val="1000"/>
              <a:buFont typeface="IBM Plex Sans Medium"/>
              <a:buNone/>
              <a:defRPr sz="1000">
                <a:latin typeface="IBM Plex Sans Medium"/>
                <a:ea typeface="IBM Plex Sans Medium"/>
                <a:cs typeface="IBM Plex Sans Medium"/>
                <a:sym typeface="IBM Plex Sans Medium"/>
              </a:defRPr>
            </a:lvl9pPr>
          </a:lstStyle>
          <a:p/>
        </p:txBody>
      </p:sp>
      <p:sp>
        <p:nvSpPr>
          <p:cNvPr id="321" name="Google Shape;321;p16"/>
          <p:cNvSpPr txBox="1"/>
          <p:nvPr>
            <p:ph idx="2" type="title"/>
          </p:nvPr>
        </p:nvSpPr>
        <p:spPr>
          <a:xfrm>
            <a:off x="1326150"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322" name="Google Shape;322;p16"/>
          <p:cNvSpPr txBox="1"/>
          <p:nvPr>
            <p:ph idx="3" type="title"/>
          </p:nvPr>
        </p:nvSpPr>
        <p:spPr>
          <a:xfrm>
            <a:off x="3808925"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323" name="Google Shape;323;p16"/>
          <p:cNvSpPr txBox="1"/>
          <p:nvPr>
            <p:ph idx="4" type="title"/>
          </p:nvPr>
        </p:nvSpPr>
        <p:spPr>
          <a:xfrm>
            <a:off x="6291700"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324" name="Google Shape;324;p16"/>
          <p:cNvSpPr txBox="1"/>
          <p:nvPr>
            <p:ph idx="5" type="title"/>
          </p:nvPr>
        </p:nvSpPr>
        <p:spPr>
          <a:xfrm>
            <a:off x="134550" y="2606200"/>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9pPr>
          </a:lstStyle>
          <a:p/>
        </p:txBody>
      </p:sp>
      <p:sp>
        <p:nvSpPr>
          <p:cNvPr id="325" name="Google Shape;325;p16"/>
          <p:cNvSpPr txBox="1"/>
          <p:nvPr>
            <p:ph idx="6" type="title"/>
          </p:nvPr>
        </p:nvSpPr>
        <p:spPr>
          <a:xfrm>
            <a:off x="134550" y="3659750"/>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2pPr>
            <a:lvl3pPr lvl="2">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3pPr>
            <a:lvl4pPr lvl="3">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4pPr>
            <a:lvl5pPr lvl="4">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5pPr>
            <a:lvl6pPr lvl="5">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6pPr>
            <a:lvl7pPr lvl="6">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7pPr>
            <a:lvl8pPr lvl="7">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8pPr>
            <a:lvl9pPr lvl="8">
              <a:spcBef>
                <a:spcPts val="0"/>
              </a:spcBef>
              <a:spcAft>
                <a:spcPts val="0"/>
              </a:spcAft>
              <a:buClr>
                <a:schemeClr val="lt1"/>
              </a:buClr>
              <a:buSzPts val="1000"/>
              <a:buFont typeface="IBM Plex Sans Medium"/>
              <a:buNone/>
              <a:defRPr sz="1000">
                <a:solidFill>
                  <a:schemeClr val="lt1"/>
                </a:solidFill>
                <a:latin typeface="IBM Plex Sans Medium"/>
                <a:ea typeface="IBM Plex Sans Medium"/>
                <a:cs typeface="IBM Plex Sans Medium"/>
                <a:sym typeface="IBM Plex Sans Medium"/>
              </a:defRPr>
            </a:lvl9pPr>
          </a:lstStyle>
          <a:p/>
        </p:txBody>
      </p:sp>
      <p:sp>
        <p:nvSpPr>
          <p:cNvPr id="326" name="Google Shape;326;p16"/>
          <p:cNvSpPr txBox="1"/>
          <p:nvPr>
            <p:ph idx="7"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327" name="Google Shape;327;p16"/>
          <p:cNvSpPr/>
          <p:nvPr/>
        </p:nvSpPr>
        <p:spPr>
          <a:xfrm flipH="1" rot="-6104187">
            <a:off x="4324040" y="2970795"/>
            <a:ext cx="1541221" cy="4732320"/>
          </a:xfrm>
          <a:prstGeom prst="chord">
            <a:avLst>
              <a:gd fmla="val 4994308" name="adj1"/>
              <a:gd fmla="val 15114049"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28" name="Google Shape;328;p16"/>
          <p:cNvSpPr/>
          <p:nvPr/>
        </p:nvSpPr>
        <p:spPr>
          <a:xfrm rot="5740201">
            <a:off x="4240558" y="2810912"/>
            <a:ext cx="1433212" cy="5490517"/>
          </a:xfrm>
          <a:prstGeom prst="chord">
            <a:avLst>
              <a:gd fmla="val 5592353" name="adj1"/>
              <a:gd fmla="val 15024063"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29" name="Google Shape;329;p16"/>
          <p:cNvSpPr txBox="1"/>
          <p:nvPr>
            <p:ph idx="1" type="body"/>
          </p:nvPr>
        </p:nvSpPr>
        <p:spPr>
          <a:xfrm>
            <a:off x="1326025"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0" name="Google Shape;330;p16"/>
          <p:cNvSpPr txBox="1"/>
          <p:nvPr>
            <p:ph idx="8" type="body"/>
          </p:nvPr>
        </p:nvSpPr>
        <p:spPr>
          <a:xfrm>
            <a:off x="3808863"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800"/>
              </a:spcBef>
              <a:spcAft>
                <a:spcPts val="0"/>
              </a:spcAft>
              <a:buSzPts val="1000"/>
              <a:buFont typeface="Sora"/>
              <a:buChar char="○"/>
              <a:defRPr sz="1000"/>
            </a:lvl2pPr>
            <a:lvl3pPr indent="-292100" lvl="2" marL="1371600">
              <a:spcBef>
                <a:spcPts val="800"/>
              </a:spcBef>
              <a:spcAft>
                <a:spcPts val="0"/>
              </a:spcAft>
              <a:buSzPts val="1000"/>
              <a:buFont typeface="Sora"/>
              <a:buChar char="■"/>
              <a:defRPr sz="1000"/>
            </a:lvl3pPr>
            <a:lvl4pPr indent="-292100" lvl="3" marL="1828800">
              <a:spcBef>
                <a:spcPts val="800"/>
              </a:spcBef>
              <a:spcAft>
                <a:spcPts val="0"/>
              </a:spcAft>
              <a:buSzPts val="1000"/>
              <a:buFont typeface="Sora"/>
              <a:buChar char="●"/>
              <a:defRPr sz="1000"/>
            </a:lvl4pPr>
            <a:lvl5pPr indent="-292100" lvl="4" marL="2286000">
              <a:spcBef>
                <a:spcPts val="800"/>
              </a:spcBef>
              <a:spcAft>
                <a:spcPts val="0"/>
              </a:spcAft>
              <a:buSzPts val="1000"/>
              <a:buFont typeface="Sora"/>
              <a:buChar char="○"/>
              <a:defRPr sz="1000"/>
            </a:lvl5pPr>
            <a:lvl6pPr indent="-292100" lvl="5" marL="2743200">
              <a:spcBef>
                <a:spcPts val="800"/>
              </a:spcBef>
              <a:spcAft>
                <a:spcPts val="0"/>
              </a:spcAft>
              <a:buSzPts val="1000"/>
              <a:buFont typeface="Sora"/>
              <a:buChar char="■"/>
              <a:defRPr sz="1000"/>
            </a:lvl6pPr>
            <a:lvl7pPr indent="-292100" lvl="6" marL="3200400">
              <a:spcBef>
                <a:spcPts val="800"/>
              </a:spcBef>
              <a:spcAft>
                <a:spcPts val="0"/>
              </a:spcAft>
              <a:buSzPts val="1000"/>
              <a:buFont typeface="Sora"/>
              <a:buChar char="●"/>
              <a:defRPr sz="1000"/>
            </a:lvl7pPr>
            <a:lvl8pPr indent="-292100" lvl="7" marL="3657600">
              <a:spcBef>
                <a:spcPts val="800"/>
              </a:spcBef>
              <a:spcAft>
                <a:spcPts val="0"/>
              </a:spcAft>
              <a:buSzPts val="1000"/>
              <a:buFont typeface="Sora"/>
              <a:buChar char="○"/>
              <a:defRPr sz="1000"/>
            </a:lvl8pPr>
            <a:lvl9pPr indent="-292100" lvl="8" marL="4114800">
              <a:spcBef>
                <a:spcPts val="800"/>
              </a:spcBef>
              <a:spcAft>
                <a:spcPts val="800"/>
              </a:spcAft>
              <a:buSzPts val="1000"/>
              <a:buFont typeface="Sora"/>
              <a:buChar char="■"/>
              <a:defRPr sz="1000"/>
            </a:lvl9pPr>
          </a:lstStyle>
          <a:p/>
        </p:txBody>
      </p:sp>
      <p:sp>
        <p:nvSpPr>
          <p:cNvPr id="331" name="Google Shape;331;p16"/>
          <p:cNvSpPr txBox="1"/>
          <p:nvPr>
            <p:ph idx="9" type="body"/>
          </p:nvPr>
        </p:nvSpPr>
        <p:spPr>
          <a:xfrm>
            <a:off x="6291713"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2" name="Google Shape;332;p16"/>
          <p:cNvSpPr txBox="1"/>
          <p:nvPr>
            <p:ph idx="13" type="body"/>
          </p:nvPr>
        </p:nvSpPr>
        <p:spPr>
          <a:xfrm>
            <a:off x="1326025"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3" name="Google Shape;333;p16"/>
          <p:cNvSpPr txBox="1"/>
          <p:nvPr>
            <p:ph idx="14" type="body"/>
          </p:nvPr>
        </p:nvSpPr>
        <p:spPr>
          <a:xfrm>
            <a:off x="3808863"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4" name="Google Shape;334;p16"/>
          <p:cNvSpPr txBox="1"/>
          <p:nvPr>
            <p:ph idx="15" type="body"/>
          </p:nvPr>
        </p:nvSpPr>
        <p:spPr>
          <a:xfrm>
            <a:off x="6291713"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2"/>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5" name="Google Shape;335;p16"/>
          <p:cNvSpPr txBox="1"/>
          <p:nvPr>
            <p:ph idx="16" type="body"/>
          </p:nvPr>
        </p:nvSpPr>
        <p:spPr>
          <a:xfrm>
            <a:off x="1326025"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6" name="Google Shape;336;p16"/>
          <p:cNvSpPr txBox="1"/>
          <p:nvPr>
            <p:ph idx="17" type="body"/>
          </p:nvPr>
        </p:nvSpPr>
        <p:spPr>
          <a:xfrm>
            <a:off x="3808867"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7" name="Google Shape;337;p16"/>
          <p:cNvSpPr txBox="1"/>
          <p:nvPr>
            <p:ph idx="18" type="body"/>
          </p:nvPr>
        </p:nvSpPr>
        <p:spPr>
          <a:xfrm>
            <a:off x="6291721"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Font typeface="Sora"/>
              <a:buChar char="➔"/>
              <a:defRPr sz="1000"/>
            </a:lvl1pPr>
            <a:lvl2pPr indent="-292100" lvl="1" marL="914400">
              <a:spcBef>
                <a:spcPts val="0"/>
              </a:spcBef>
              <a:spcAft>
                <a:spcPts val="0"/>
              </a:spcAft>
              <a:buClr>
                <a:schemeClr val="lt1"/>
              </a:buClr>
              <a:buSzPts val="1000"/>
              <a:buFont typeface="Sora"/>
              <a:buChar char="◆"/>
              <a:defRPr sz="1000"/>
            </a:lvl2pPr>
            <a:lvl3pPr indent="-292100" lvl="2" marL="1371600">
              <a:spcBef>
                <a:spcPts val="0"/>
              </a:spcBef>
              <a:spcAft>
                <a:spcPts val="0"/>
              </a:spcAft>
              <a:buClr>
                <a:schemeClr val="lt1"/>
              </a:buClr>
              <a:buSzPts val="1000"/>
              <a:buFont typeface="Sora"/>
              <a:buChar char="●"/>
              <a:defRPr sz="1000"/>
            </a:lvl3pPr>
            <a:lvl4pPr indent="-292100" lvl="3" marL="1828800">
              <a:spcBef>
                <a:spcPts val="0"/>
              </a:spcBef>
              <a:spcAft>
                <a:spcPts val="0"/>
              </a:spcAft>
              <a:buClr>
                <a:schemeClr val="lt1"/>
              </a:buClr>
              <a:buSzPts val="1000"/>
              <a:buFont typeface="Sora"/>
              <a:buChar char="○"/>
              <a:defRPr sz="1000"/>
            </a:lvl4pPr>
            <a:lvl5pPr indent="-292100" lvl="4" marL="2286000">
              <a:spcBef>
                <a:spcPts val="0"/>
              </a:spcBef>
              <a:spcAft>
                <a:spcPts val="0"/>
              </a:spcAft>
              <a:buClr>
                <a:schemeClr val="lt1"/>
              </a:buClr>
              <a:buSzPts val="1000"/>
              <a:buFont typeface="Sora"/>
              <a:buChar char="◆"/>
              <a:defRPr sz="1000"/>
            </a:lvl5pPr>
            <a:lvl6pPr indent="-292100" lvl="5" marL="2743200">
              <a:spcBef>
                <a:spcPts val="0"/>
              </a:spcBef>
              <a:spcAft>
                <a:spcPts val="0"/>
              </a:spcAft>
              <a:buClr>
                <a:schemeClr val="lt1"/>
              </a:buClr>
              <a:buSzPts val="1000"/>
              <a:buFont typeface="Sora"/>
              <a:buChar char="●"/>
              <a:defRPr sz="1000"/>
            </a:lvl6pPr>
            <a:lvl7pPr indent="-292100" lvl="6" marL="3200400">
              <a:spcBef>
                <a:spcPts val="0"/>
              </a:spcBef>
              <a:spcAft>
                <a:spcPts val="0"/>
              </a:spcAft>
              <a:buClr>
                <a:schemeClr val="lt1"/>
              </a:buClr>
              <a:buSzPts val="1000"/>
              <a:buFont typeface="Sora"/>
              <a:buChar char="○"/>
              <a:defRPr sz="1000"/>
            </a:lvl7pPr>
            <a:lvl8pPr indent="-292100" lvl="7" marL="3657600">
              <a:spcBef>
                <a:spcPts val="0"/>
              </a:spcBef>
              <a:spcAft>
                <a:spcPts val="0"/>
              </a:spcAft>
              <a:buClr>
                <a:schemeClr val="lt1"/>
              </a:buClr>
              <a:buSzPts val="1000"/>
              <a:buFont typeface="Sora"/>
              <a:buChar char="◆"/>
              <a:defRPr sz="1000"/>
            </a:lvl8pPr>
            <a:lvl9pPr indent="-292100" lvl="8" marL="4114800">
              <a:spcBef>
                <a:spcPts val="0"/>
              </a:spcBef>
              <a:spcAft>
                <a:spcPts val="0"/>
              </a:spcAft>
              <a:buClr>
                <a:schemeClr val="lt1"/>
              </a:buClr>
              <a:buSzPts val="1000"/>
              <a:buFont typeface="Sora"/>
              <a:buChar char="●"/>
              <a:defRPr sz="1000"/>
            </a:lvl9pPr>
          </a:lstStyle>
          <a:p/>
        </p:txBody>
      </p:sp>
      <p:sp>
        <p:nvSpPr>
          <p:cNvPr id="338" name="Google Shape;338;p16"/>
          <p:cNvSpPr txBox="1"/>
          <p:nvPr>
            <p:ph idx="19" type="title"/>
          </p:nvPr>
        </p:nvSpPr>
        <p:spPr>
          <a:xfrm>
            <a:off x="38100" y="319650"/>
            <a:ext cx="3116700" cy="520200"/>
          </a:xfrm>
          <a:prstGeom prst="rect">
            <a:avLst/>
          </a:prstGeom>
        </p:spPr>
        <p:txBody>
          <a:bodyPr anchorCtr="0" anchor="t" bIns="91425" lIns="182875" spcFirstLastPara="1" rIns="91425" wrap="square" tIns="91425">
            <a:spAutoFit/>
          </a:bodyPr>
          <a:lstStyle>
            <a:lvl1pPr lvl="0">
              <a:spcBef>
                <a:spcPts val="0"/>
              </a:spcBef>
              <a:spcAft>
                <a:spcPts val="0"/>
              </a:spcAft>
              <a:buNone/>
              <a:defRPr sz="1600">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lvl2pPr>
            <a:lvl3pPr lvl="2">
              <a:lnSpc>
                <a:spcPct val="115000"/>
              </a:lnSpc>
              <a:spcBef>
                <a:spcPts val="0"/>
              </a:spcBef>
              <a:spcAft>
                <a:spcPts val="0"/>
              </a:spcAft>
              <a:buNone/>
              <a:defRPr sz="1800"/>
            </a:lvl3pPr>
            <a:lvl4pPr lvl="3">
              <a:lnSpc>
                <a:spcPct val="115000"/>
              </a:lnSpc>
              <a:spcBef>
                <a:spcPts val="0"/>
              </a:spcBef>
              <a:spcAft>
                <a:spcPts val="0"/>
              </a:spcAft>
              <a:buNone/>
              <a:defRPr sz="1800"/>
            </a:lvl4pPr>
            <a:lvl5pPr lvl="4">
              <a:lnSpc>
                <a:spcPct val="115000"/>
              </a:lnSpc>
              <a:spcBef>
                <a:spcPts val="0"/>
              </a:spcBef>
              <a:spcAft>
                <a:spcPts val="0"/>
              </a:spcAft>
              <a:buNone/>
              <a:defRPr sz="1800"/>
            </a:lvl5pPr>
            <a:lvl6pPr lvl="5">
              <a:lnSpc>
                <a:spcPct val="115000"/>
              </a:lnSpc>
              <a:spcBef>
                <a:spcPts val="0"/>
              </a:spcBef>
              <a:spcAft>
                <a:spcPts val="0"/>
              </a:spcAft>
              <a:buNone/>
              <a:defRPr sz="1800"/>
            </a:lvl6pPr>
            <a:lvl7pPr lvl="6">
              <a:lnSpc>
                <a:spcPct val="115000"/>
              </a:lnSpc>
              <a:spcBef>
                <a:spcPts val="0"/>
              </a:spcBef>
              <a:spcAft>
                <a:spcPts val="0"/>
              </a:spcAft>
              <a:buNone/>
              <a:defRPr sz="1800"/>
            </a:lvl7pPr>
            <a:lvl8pPr lvl="7">
              <a:lnSpc>
                <a:spcPct val="115000"/>
              </a:lnSpc>
              <a:spcBef>
                <a:spcPts val="0"/>
              </a:spcBef>
              <a:spcAft>
                <a:spcPts val="0"/>
              </a:spcAft>
              <a:buNone/>
              <a:defRPr sz="1800"/>
            </a:lvl8pPr>
            <a:lvl9pPr lvl="8">
              <a:lnSpc>
                <a:spcPct val="115000"/>
              </a:lnSpc>
              <a:spcBef>
                <a:spcPts val="0"/>
              </a:spcBef>
              <a:spcAft>
                <a:spcPts val="0"/>
              </a:spcAft>
              <a:buNone/>
              <a:defRPr sz="1800"/>
            </a:lvl9pPr>
          </a:lstStyle>
          <a:p/>
        </p:txBody>
      </p:sp>
      <p:sp>
        <p:nvSpPr>
          <p:cNvPr id="339" name="Google Shape;339;p16"/>
          <p:cNvSpPr txBox="1"/>
          <p:nvPr>
            <p:ph idx="20"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Dark">
  <p:cSld name="BLANK_1_1_1_1_1_1_1_1_1_1_4_1">
    <p:bg>
      <p:bgPr>
        <a:solidFill>
          <a:schemeClr val="lt1"/>
        </a:solidFill>
      </p:bgPr>
    </p:bg>
    <p:spTree>
      <p:nvGrpSpPr>
        <p:cNvPr id="340" name="Shape 340"/>
        <p:cNvGrpSpPr/>
        <p:nvPr/>
      </p:nvGrpSpPr>
      <p:grpSpPr>
        <a:xfrm>
          <a:off x="0" y="0"/>
          <a:ext cx="0" cy="0"/>
          <a:chOff x="0" y="0"/>
          <a:chExt cx="0" cy="0"/>
        </a:xfrm>
      </p:grpSpPr>
      <p:sp>
        <p:nvSpPr>
          <p:cNvPr id="341" name="Google Shape;341;p17"/>
          <p:cNvSpPr/>
          <p:nvPr/>
        </p:nvSpPr>
        <p:spPr>
          <a:xfrm rot="-737329">
            <a:off x="5068924" y="-96942"/>
            <a:ext cx="3371552" cy="1136324"/>
          </a:xfrm>
          <a:prstGeom prst="chord">
            <a:avLst>
              <a:gd fmla="val 21353619" name="adj1"/>
              <a:gd fmla="val 14210633"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5"/>
              </a:solidFill>
              <a:latin typeface="Sora"/>
              <a:ea typeface="Sora"/>
              <a:cs typeface="Sora"/>
              <a:sym typeface="Sora"/>
            </a:endParaRPr>
          </a:p>
        </p:txBody>
      </p:sp>
      <p:sp>
        <p:nvSpPr>
          <p:cNvPr id="342" name="Google Shape;342;p17"/>
          <p:cNvSpPr txBox="1"/>
          <p:nvPr>
            <p:ph type="title"/>
          </p:nvPr>
        </p:nvSpPr>
        <p:spPr>
          <a:xfrm>
            <a:off x="134550" y="1524225"/>
            <a:ext cx="1119600" cy="297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3"/>
              </a:buClr>
              <a:buSzPts val="1200"/>
              <a:buFont typeface="IBM Plex Sans Medium"/>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2pPr>
            <a:lvl3pPr lvl="2">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3pPr>
            <a:lvl4pPr lvl="3">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4pPr>
            <a:lvl5pPr lvl="4">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5pPr>
            <a:lvl6pPr lvl="5">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6pPr>
            <a:lvl7pPr lvl="6">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7pPr>
            <a:lvl8pPr lvl="7">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8pPr>
            <a:lvl9pPr lvl="8">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9pPr>
          </a:lstStyle>
          <a:p/>
        </p:txBody>
      </p:sp>
      <p:sp>
        <p:nvSpPr>
          <p:cNvPr id="343" name="Google Shape;343;p17"/>
          <p:cNvSpPr txBox="1"/>
          <p:nvPr>
            <p:ph idx="2" type="title"/>
          </p:nvPr>
        </p:nvSpPr>
        <p:spPr>
          <a:xfrm>
            <a:off x="134550" y="2606200"/>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200"/>
              <a:buFont typeface="IBM Plex Sans Medium"/>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2pPr>
            <a:lvl3pPr lvl="2">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3pPr>
            <a:lvl4pPr lvl="3">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4pPr>
            <a:lvl5pPr lvl="4">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5pPr>
            <a:lvl6pPr lvl="5">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6pPr>
            <a:lvl7pPr lvl="6">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7pPr>
            <a:lvl8pPr lvl="7">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8pPr>
            <a:lvl9pPr lvl="8">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9pPr>
          </a:lstStyle>
          <a:p/>
        </p:txBody>
      </p:sp>
      <p:sp>
        <p:nvSpPr>
          <p:cNvPr id="344" name="Google Shape;344;p17"/>
          <p:cNvSpPr txBox="1"/>
          <p:nvPr>
            <p:ph idx="3" type="title"/>
          </p:nvPr>
        </p:nvSpPr>
        <p:spPr>
          <a:xfrm>
            <a:off x="134550" y="3659750"/>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200"/>
              <a:buFont typeface="IBM Plex Sans Medium"/>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2pPr>
            <a:lvl3pPr lvl="2">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3pPr>
            <a:lvl4pPr lvl="3">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4pPr>
            <a:lvl5pPr lvl="4">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5pPr>
            <a:lvl6pPr lvl="5">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6pPr>
            <a:lvl7pPr lvl="6">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7pPr>
            <a:lvl8pPr lvl="7">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8pPr>
            <a:lvl9pPr lvl="8">
              <a:spcBef>
                <a:spcPts val="0"/>
              </a:spcBef>
              <a:spcAft>
                <a:spcPts val="0"/>
              </a:spcAft>
              <a:buClr>
                <a:schemeClr val="accent3"/>
              </a:buClr>
              <a:buSzPts val="1000"/>
              <a:buFont typeface="IBM Plex Sans Medium"/>
              <a:buNone/>
              <a:defRPr sz="1000">
                <a:solidFill>
                  <a:schemeClr val="accent3"/>
                </a:solidFill>
                <a:latin typeface="IBM Plex Sans Medium"/>
                <a:ea typeface="IBM Plex Sans Medium"/>
                <a:cs typeface="IBM Plex Sans Medium"/>
                <a:sym typeface="IBM Plex Sans Medium"/>
              </a:defRPr>
            </a:lvl9pPr>
          </a:lstStyle>
          <a:p/>
        </p:txBody>
      </p:sp>
      <p:sp>
        <p:nvSpPr>
          <p:cNvPr id="345" name="Google Shape;345;p17"/>
          <p:cNvSpPr txBox="1"/>
          <p:nvPr>
            <p:ph idx="4" type="title"/>
          </p:nvPr>
        </p:nvSpPr>
        <p:spPr>
          <a:xfrm>
            <a:off x="38100" y="319650"/>
            <a:ext cx="3116700" cy="520200"/>
          </a:xfrm>
          <a:prstGeom prst="rect">
            <a:avLst/>
          </a:prstGeom>
        </p:spPr>
        <p:txBody>
          <a:bodyPr anchorCtr="0" anchor="t" bIns="91425" lIns="182875" spcFirstLastPara="1" rIns="91425" wrap="square" tIns="91425">
            <a:spAutoFit/>
          </a:bodyPr>
          <a:lstStyle>
            <a:lvl1pPr lvl="0">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p:txBody>
      </p:sp>
      <p:sp>
        <p:nvSpPr>
          <p:cNvPr id="346" name="Google Shape;346;p17"/>
          <p:cNvSpPr txBox="1"/>
          <p:nvPr>
            <p:ph idx="5" type="title"/>
          </p:nvPr>
        </p:nvSpPr>
        <p:spPr>
          <a:xfrm>
            <a:off x="1326150"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1pPr>
            <a:lvl2pPr lvl="1">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2pPr>
            <a:lvl3pPr lvl="2">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3pPr>
            <a:lvl4pPr lvl="3">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4pPr>
            <a:lvl5pPr lvl="4">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5pPr>
            <a:lvl6pPr lvl="5">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6pPr>
            <a:lvl7pPr lvl="6">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7pPr>
            <a:lvl8pPr lvl="7">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8pPr>
            <a:lvl9pPr lvl="8">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9pPr>
          </a:lstStyle>
          <a:p/>
        </p:txBody>
      </p:sp>
      <p:sp>
        <p:nvSpPr>
          <p:cNvPr id="347" name="Google Shape;347;p17"/>
          <p:cNvSpPr txBox="1"/>
          <p:nvPr>
            <p:ph idx="6" type="title"/>
          </p:nvPr>
        </p:nvSpPr>
        <p:spPr>
          <a:xfrm>
            <a:off x="3808925"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1pPr>
            <a:lvl2pPr lvl="1">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2pPr>
            <a:lvl3pPr lvl="2">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3pPr>
            <a:lvl4pPr lvl="3">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4pPr>
            <a:lvl5pPr lvl="4">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5pPr>
            <a:lvl6pPr lvl="5">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6pPr>
            <a:lvl7pPr lvl="6">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7pPr>
            <a:lvl8pPr lvl="7">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8pPr>
            <a:lvl9pPr lvl="8">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9pPr>
          </a:lstStyle>
          <a:p/>
        </p:txBody>
      </p:sp>
      <p:sp>
        <p:nvSpPr>
          <p:cNvPr id="348" name="Google Shape;348;p17"/>
          <p:cNvSpPr txBox="1"/>
          <p:nvPr>
            <p:ph idx="7" type="title"/>
          </p:nvPr>
        </p:nvSpPr>
        <p:spPr>
          <a:xfrm>
            <a:off x="6291700" y="983700"/>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1pPr>
            <a:lvl2pPr lvl="1">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2pPr>
            <a:lvl3pPr lvl="2">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3pPr>
            <a:lvl4pPr lvl="3">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4pPr>
            <a:lvl5pPr lvl="4">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5pPr>
            <a:lvl6pPr lvl="5">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6pPr>
            <a:lvl7pPr lvl="6">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7pPr>
            <a:lvl8pPr lvl="7">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8pPr>
            <a:lvl9pPr lvl="8">
              <a:spcBef>
                <a:spcPts val="0"/>
              </a:spcBef>
              <a:spcAft>
                <a:spcPts val="0"/>
              </a:spcAft>
              <a:buClr>
                <a:schemeClr val="accent1"/>
              </a:buClr>
              <a:buSzPts val="1200"/>
              <a:buFont typeface="IBM Plex Sans Medium"/>
              <a:buNone/>
              <a:defRPr sz="1200">
                <a:solidFill>
                  <a:schemeClr val="accent1"/>
                </a:solidFill>
                <a:latin typeface="IBM Plex Sans Medium"/>
                <a:ea typeface="IBM Plex Sans Medium"/>
                <a:cs typeface="IBM Plex Sans Medium"/>
                <a:sym typeface="IBM Plex Sans Medium"/>
              </a:defRPr>
            </a:lvl9pPr>
          </a:lstStyle>
          <a:p/>
        </p:txBody>
      </p:sp>
      <p:sp>
        <p:nvSpPr>
          <p:cNvPr id="349" name="Google Shape;349;p17"/>
          <p:cNvSpPr/>
          <p:nvPr/>
        </p:nvSpPr>
        <p:spPr>
          <a:xfrm flipH="1" rot="-6104187">
            <a:off x="4324040" y="2970795"/>
            <a:ext cx="1541221" cy="4732320"/>
          </a:xfrm>
          <a:prstGeom prst="chord">
            <a:avLst>
              <a:gd fmla="val 4994308" name="adj1"/>
              <a:gd fmla="val 15114049"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50" name="Google Shape;350;p17"/>
          <p:cNvSpPr/>
          <p:nvPr/>
        </p:nvSpPr>
        <p:spPr>
          <a:xfrm rot="5740201">
            <a:off x="4240558" y="2810912"/>
            <a:ext cx="1433212" cy="5490517"/>
          </a:xfrm>
          <a:prstGeom prst="chord">
            <a:avLst>
              <a:gd fmla="val 5592353" name="adj1"/>
              <a:gd fmla="val 15024063"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51" name="Google Shape;351;p17"/>
          <p:cNvSpPr txBox="1"/>
          <p:nvPr>
            <p:ph idx="8"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352" name="Google Shape;352;p17"/>
          <p:cNvSpPr txBox="1"/>
          <p:nvPr>
            <p:ph idx="1" type="body"/>
          </p:nvPr>
        </p:nvSpPr>
        <p:spPr>
          <a:xfrm>
            <a:off x="1326025"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3" name="Google Shape;353;p17"/>
          <p:cNvSpPr txBox="1"/>
          <p:nvPr>
            <p:ph idx="9" type="body"/>
          </p:nvPr>
        </p:nvSpPr>
        <p:spPr>
          <a:xfrm>
            <a:off x="3808863"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800"/>
              </a:spcBef>
              <a:spcAft>
                <a:spcPts val="0"/>
              </a:spcAft>
              <a:buClr>
                <a:schemeClr val="dk1"/>
              </a:buClr>
              <a:buSzPts val="1000"/>
              <a:buFont typeface="Sora"/>
              <a:buChar char="◆"/>
              <a:defRPr sz="1000">
                <a:solidFill>
                  <a:schemeClr val="dk1"/>
                </a:solidFill>
              </a:defRPr>
            </a:lvl2pPr>
            <a:lvl3pPr indent="-292100" lvl="2" marL="1371600">
              <a:spcBef>
                <a:spcPts val="800"/>
              </a:spcBef>
              <a:spcAft>
                <a:spcPts val="0"/>
              </a:spcAft>
              <a:buClr>
                <a:schemeClr val="dk1"/>
              </a:buClr>
              <a:buSzPts val="1000"/>
              <a:buFont typeface="Sora"/>
              <a:buChar char="●"/>
              <a:defRPr sz="1000">
                <a:solidFill>
                  <a:schemeClr val="dk1"/>
                </a:solidFill>
              </a:defRPr>
            </a:lvl3pPr>
            <a:lvl4pPr indent="-292100" lvl="3" marL="1828800">
              <a:spcBef>
                <a:spcPts val="800"/>
              </a:spcBef>
              <a:spcAft>
                <a:spcPts val="0"/>
              </a:spcAft>
              <a:buClr>
                <a:schemeClr val="dk1"/>
              </a:buClr>
              <a:buSzPts val="1000"/>
              <a:buFont typeface="Sora"/>
              <a:buChar char="○"/>
              <a:defRPr sz="1000">
                <a:solidFill>
                  <a:schemeClr val="dk1"/>
                </a:solidFill>
              </a:defRPr>
            </a:lvl4pPr>
            <a:lvl5pPr indent="-292100" lvl="4" marL="2286000">
              <a:spcBef>
                <a:spcPts val="800"/>
              </a:spcBef>
              <a:spcAft>
                <a:spcPts val="0"/>
              </a:spcAft>
              <a:buClr>
                <a:schemeClr val="dk1"/>
              </a:buClr>
              <a:buSzPts val="1000"/>
              <a:buFont typeface="Sora"/>
              <a:buChar char="◆"/>
              <a:defRPr sz="1000">
                <a:solidFill>
                  <a:schemeClr val="dk1"/>
                </a:solidFill>
              </a:defRPr>
            </a:lvl5pPr>
            <a:lvl6pPr indent="-292100" lvl="5" marL="2743200">
              <a:spcBef>
                <a:spcPts val="800"/>
              </a:spcBef>
              <a:spcAft>
                <a:spcPts val="0"/>
              </a:spcAft>
              <a:buClr>
                <a:schemeClr val="dk1"/>
              </a:buClr>
              <a:buSzPts val="1000"/>
              <a:buFont typeface="Sora"/>
              <a:buChar char="●"/>
              <a:defRPr sz="1000">
                <a:solidFill>
                  <a:schemeClr val="dk1"/>
                </a:solidFill>
              </a:defRPr>
            </a:lvl6pPr>
            <a:lvl7pPr indent="-292100" lvl="6" marL="3200400">
              <a:spcBef>
                <a:spcPts val="800"/>
              </a:spcBef>
              <a:spcAft>
                <a:spcPts val="0"/>
              </a:spcAft>
              <a:buClr>
                <a:schemeClr val="dk1"/>
              </a:buClr>
              <a:buSzPts val="1000"/>
              <a:buFont typeface="Sora"/>
              <a:buChar char="○"/>
              <a:defRPr sz="1000">
                <a:solidFill>
                  <a:schemeClr val="dk1"/>
                </a:solidFill>
              </a:defRPr>
            </a:lvl7pPr>
            <a:lvl8pPr indent="-292100" lvl="7" marL="3657600">
              <a:spcBef>
                <a:spcPts val="800"/>
              </a:spcBef>
              <a:spcAft>
                <a:spcPts val="0"/>
              </a:spcAft>
              <a:buClr>
                <a:schemeClr val="dk1"/>
              </a:buClr>
              <a:buSzPts val="1000"/>
              <a:buFont typeface="Sora"/>
              <a:buChar char="◆"/>
              <a:defRPr sz="1000">
                <a:solidFill>
                  <a:schemeClr val="dk1"/>
                </a:solidFill>
              </a:defRPr>
            </a:lvl8pPr>
            <a:lvl9pPr indent="-292100" lvl="8" marL="4114800">
              <a:spcBef>
                <a:spcPts val="800"/>
              </a:spcBef>
              <a:spcAft>
                <a:spcPts val="800"/>
              </a:spcAft>
              <a:buClr>
                <a:schemeClr val="dk1"/>
              </a:buClr>
              <a:buSzPts val="1000"/>
              <a:buFont typeface="Sora"/>
              <a:buChar char="●"/>
              <a:defRPr sz="1000">
                <a:solidFill>
                  <a:schemeClr val="dk1"/>
                </a:solidFill>
              </a:defRPr>
            </a:lvl9pPr>
          </a:lstStyle>
          <a:p/>
        </p:txBody>
      </p:sp>
      <p:sp>
        <p:nvSpPr>
          <p:cNvPr id="354" name="Google Shape;354;p17"/>
          <p:cNvSpPr txBox="1"/>
          <p:nvPr>
            <p:ph idx="13" type="body"/>
          </p:nvPr>
        </p:nvSpPr>
        <p:spPr>
          <a:xfrm>
            <a:off x="6291713" y="361505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5" name="Google Shape;355;p17"/>
          <p:cNvSpPr txBox="1"/>
          <p:nvPr>
            <p:ph idx="14" type="body"/>
          </p:nvPr>
        </p:nvSpPr>
        <p:spPr>
          <a:xfrm>
            <a:off x="1326025"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6" name="Google Shape;356;p17"/>
          <p:cNvSpPr txBox="1"/>
          <p:nvPr>
            <p:ph idx="15" type="body"/>
          </p:nvPr>
        </p:nvSpPr>
        <p:spPr>
          <a:xfrm>
            <a:off x="3808863"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7" name="Google Shape;357;p17"/>
          <p:cNvSpPr txBox="1"/>
          <p:nvPr>
            <p:ph idx="16" type="body"/>
          </p:nvPr>
        </p:nvSpPr>
        <p:spPr>
          <a:xfrm>
            <a:off x="6291713" y="2606200"/>
            <a:ext cx="2296500" cy="9999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Clr>
                <a:schemeClr val="accent1"/>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8" name="Google Shape;358;p17"/>
          <p:cNvSpPr txBox="1"/>
          <p:nvPr>
            <p:ph idx="17" type="body"/>
          </p:nvPr>
        </p:nvSpPr>
        <p:spPr>
          <a:xfrm>
            <a:off x="1326025"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3"/>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59" name="Google Shape;359;p17"/>
          <p:cNvSpPr txBox="1"/>
          <p:nvPr>
            <p:ph idx="18" type="body"/>
          </p:nvPr>
        </p:nvSpPr>
        <p:spPr>
          <a:xfrm>
            <a:off x="3808867"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3"/>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60" name="Google Shape;360;p17"/>
          <p:cNvSpPr txBox="1"/>
          <p:nvPr>
            <p:ph idx="19" type="body"/>
          </p:nvPr>
        </p:nvSpPr>
        <p:spPr>
          <a:xfrm>
            <a:off x="6291721" y="1524225"/>
            <a:ext cx="2296500" cy="8325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accent3"/>
              </a:buClr>
              <a:buSzPts val="1000"/>
              <a:buFont typeface="Sora"/>
              <a:buChar char="➔"/>
              <a:defRPr sz="1000">
                <a:solidFill>
                  <a:schemeClr val="dk1"/>
                </a:solidFill>
              </a:defRPr>
            </a:lvl1pPr>
            <a:lvl2pPr indent="-292100" lvl="1" marL="914400">
              <a:spcBef>
                <a:spcPts val="0"/>
              </a:spcBef>
              <a:spcAft>
                <a:spcPts val="0"/>
              </a:spcAft>
              <a:buClr>
                <a:schemeClr val="dk1"/>
              </a:buClr>
              <a:buSzPts val="1000"/>
              <a:buFont typeface="Sora"/>
              <a:buChar char="◆"/>
              <a:defRPr sz="1000">
                <a:solidFill>
                  <a:schemeClr val="dk1"/>
                </a:solidFill>
              </a:defRPr>
            </a:lvl2pPr>
            <a:lvl3pPr indent="-292100" lvl="2" marL="1371600">
              <a:spcBef>
                <a:spcPts val="0"/>
              </a:spcBef>
              <a:spcAft>
                <a:spcPts val="0"/>
              </a:spcAft>
              <a:buClr>
                <a:schemeClr val="dk1"/>
              </a:buClr>
              <a:buSzPts val="1000"/>
              <a:buFont typeface="Sora"/>
              <a:buChar char="●"/>
              <a:defRPr sz="1000">
                <a:solidFill>
                  <a:schemeClr val="dk1"/>
                </a:solidFill>
              </a:defRPr>
            </a:lvl3pPr>
            <a:lvl4pPr indent="-292100" lvl="3" marL="1828800">
              <a:spcBef>
                <a:spcPts val="0"/>
              </a:spcBef>
              <a:spcAft>
                <a:spcPts val="0"/>
              </a:spcAft>
              <a:buClr>
                <a:schemeClr val="dk1"/>
              </a:buClr>
              <a:buSzPts val="1000"/>
              <a:buFont typeface="Sora"/>
              <a:buChar char="○"/>
              <a:defRPr sz="1000">
                <a:solidFill>
                  <a:schemeClr val="dk1"/>
                </a:solidFill>
              </a:defRPr>
            </a:lvl4pPr>
            <a:lvl5pPr indent="-292100" lvl="4" marL="2286000">
              <a:spcBef>
                <a:spcPts val="0"/>
              </a:spcBef>
              <a:spcAft>
                <a:spcPts val="0"/>
              </a:spcAft>
              <a:buClr>
                <a:schemeClr val="dk1"/>
              </a:buClr>
              <a:buSzPts val="1000"/>
              <a:buFont typeface="Sora"/>
              <a:buChar char="◆"/>
              <a:defRPr sz="1000">
                <a:solidFill>
                  <a:schemeClr val="dk1"/>
                </a:solidFill>
              </a:defRPr>
            </a:lvl5pPr>
            <a:lvl6pPr indent="-292100" lvl="5" marL="2743200">
              <a:spcBef>
                <a:spcPts val="0"/>
              </a:spcBef>
              <a:spcAft>
                <a:spcPts val="0"/>
              </a:spcAft>
              <a:buClr>
                <a:schemeClr val="dk1"/>
              </a:buClr>
              <a:buSzPts val="1000"/>
              <a:buFont typeface="Sora"/>
              <a:buChar char="●"/>
              <a:defRPr sz="1000">
                <a:solidFill>
                  <a:schemeClr val="dk1"/>
                </a:solidFill>
              </a:defRPr>
            </a:lvl6pPr>
            <a:lvl7pPr indent="-292100" lvl="6" marL="3200400">
              <a:spcBef>
                <a:spcPts val="0"/>
              </a:spcBef>
              <a:spcAft>
                <a:spcPts val="0"/>
              </a:spcAft>
              <a:buClr>
                <a:schemeClr val="dk1"/>
              </a:buClr>
              <a:buSzPts val="1000"/>
              <a:buFont typeface="Sora"/>
              <a:buChar char="○"/>
              <a:defRPr sz="1000">
                <a:solidFill>
                  <a:schemeClr val="dk1"/>
                </a:solidFill>
              </a:defRPr>
            </a:lvl7pPr>
            <a:lvl8pPr indent="-292100" lvl="7" marL="3657600">
              <a:spcBef>
                <a:spcPts val="0"/>
              </a:spcBef>
              <a:spcAft>
                <a:spcPts val="0"/>
              </a:spcAft>
              <a:buClr>
                <a:schemeClr val="dk1"/>
              </a:buClr>
              <a:buSzPts val="1000"/>
              <a:buFont typeface="Sora"/>
              <a:buChar char="◆"/>
              <a:defRPr sz="1000">
                <a:solidFill>
                  <a:schemeClr val="dk1"/>
                </a:solidFill>
              </a:defRPr>
            </a:lvl8pPr>
            <a:lvl9pPr indent="-292100" lvl="8" marL="4114800">
              <a:spcBef>
                <a:spcPts val="0"/>
              </a:spcBef>
              <a:spcAft>
                <a:spcPts val="0"/>
              </a:spcAft>
              <a:buClr>
                <a:schemeClr val="dk1"/>
              </a:buClr>
              <a:buSzPts val="1000"/>
              <a:buFont typeface="Sora"/>
              <a:buChar char="●"/>
              <a:defRPr sz="1000">
                <a:solidFill>
                  <a:schemeClr val="dk1"/>
                </a:solidFill>
              </a:defRPr>
            </a:lvl9pPr>
          </a:lstStyle>
          <a:p/>
        </p:txBody>
      </p:sp>
      <p:sp>
        <p:nvSpPr>
          <p:cNvPr id="361" name="Google Shape;361;p17"/>
          <p:cNvSpPr txBox="1"/>
          <p:nvPr>
            <p:ph idx="20"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and two bodies">
  <p:cSld name="BLANK_1_1_1_1_1_1_1_1_1_1_3_2">
    <p:bg>
      <p:bgPr>
        <a:solidFill>
          <a:schemeClr val="lt1"/>
        </a:solidFill>
      </p:bgPr>
    </p:bg>
    <p:spTree>
      <p:nvGrpSpPr>
        <p:cNvPr id="362" name="Shape 362"/>
        <p:cNvGrpSpPr/>
        <p:nvPr/>
      </p:nvGrpSpPr>
      <p:grpSpPr>
        <a:xfrm>
          <a:off x="0" y="0"/>
          <a:ext cx="0" cy="0"/>
          <a:chOff x="0" y="0"/>
          <a:chExt cx="0" cy="0"/>
        </a:xfrm>
      </p:grpSpPr>
      <p:sp>
        <p:nvSpPr>
          <p:cNvPr id="363" name="Google Shape;363;p18"/>
          <p:cNvSpPr/>
          <p:nvPr/>
        </p:nvSpPr>
        <p:spPr>
          <a:xfrm flipH="1" rot="-5400000">
            <a:off x="1263236" y="2706539"/>
            <a:ext cx="1173845" cy="3700317"/>
          </a:xfrm>
          <a:custGeom>
            <a:rect b="b" l="l" r="r" t="t"/>
            <a:pathLst>
              <a:path extrusionOk="0" fill="none" h="93762" w="39886">
                <a:moveTo>
                  <a:pt x="39886" y="0"/>
                </a:moveTo>
                <a:lnTo>
                  <a:pt x="7330" y="0"/>
                </a:lnTo>
                <a:lnTo>
                  <a:pt x="7330" y="0"/>
                </a:lnTo>
                <a:lnTo>
                  <a:pt x="6362" y="3051"/>
                </a:lnTo>
                <a:lnTo>
                  <a:pt x="5470" y="6176"/>
                </a:lnTo>
                <a:lnTo>
                  <a:pt x="4614" y="9413"/>
                </a:lnTo>
                <a:lnTo>
                  <a:pt x="3832" y="12725"/>
                </a:lnTo>
                <a:lnTo>
                  <a:pt x="3088" y="16148"/>
                </a:lnTo>
                <a:lnTo>
                  <a:pt x="2456" y="19608"/>
                </a:lnTo>
                <a:lnTo>
                  <a:pt x="1860" y="23143"/>
                </a:lnTo>
                <a:lnTo>
                  <a:pt x="1340" y="26715"/>
                </a:lnTo>
                <a:lnTo>
                  <a:pt x="1340" y="26715"/>
                </a:lnTo>
                <a:lnTo>
                  <a:pt x="930" y="29989"/>
                </a:lnTo>
                <a:lnTo>
                  <a:pt x="633" y="33263"/>
                </a:lnTo>
                <a:lnTo>
                  <a:pt x="372" y="36463"/>
                </a:lnTo>
                <a:lnTo>
                  <a:pt x="186" y="39625"/>
                </a:lnTo>
                <a:lnTo>
                  <a:pt x="37" y="42714"/>
                </a:lnTo>
                <a:lnTo>
                  <a:pt x="0" y="45802"/>
                </a:lnTo>
                <a:lnTo>
                  <a:pt x="0" y="48778"/>
                </a:lnTo>
                <a:lnTo>
                  <a:pt x="112" y="51755"/>
                </a:lnTo>
                <a:lnTo>
                  <a:pt x="223" y="54620"/>
                </a:lnTo>
                <a:lnTo>
                  <a:pt x="447" y="57448"/>
                </a:lnTo>
                <a:lnTo>
                  <a:pt x="707" y="60201"/>
                </a:lnTo>
                <a:lnTo>
                  <a:pt x="1042" y="62843"/>
                </a:lnTo>
                <a:lnTo>
                  <a:pt x="1414" y="65447"/>
                </a:lnTo>
                <a:lnTo>
                  <a:pt x="1860" y="67940"/>
                </a:lnTo>
                <a:lnTo>
                  <a:pt x="2381" y="70358"/>
                </a:lnTo>
                <a:lnTo>
                  <a:pt x="2939" y="72665"/>
                </a:lnTo>
                <a:lnTo>
                  <a:pt x="3535" y="74898"/>
                </a:lnTo>
                <a:lnTo>
                  <a:pt x="4204" y="77018"/>
                </a:lnTo>
                <a:lnTo>
                  <a:pt x="4949" y="79028"/>
                </a:lnTo>
                <a:lnTo>
                  <a:pt x="5321" y="79995"/>
                </a:lnTo>
                <a:lnTo>
                  <a:pt x="5693" y="80925"/>
                </a:lnTo>
                <a:lnTo>
                  <a:pt x="6102" y="81855"/>
                </a:lnTo>
                <a:lnTo>
                  <a:pt x="6549" y="82748"/>
                </a:lnTo>
                <a:lnTo>
                  <a:pt x="6958" y="83567"/>
                </a:lnTo>
                <a:lnTo>
                  <a:pt x="7404" y="84385"/>
                </a:lnTo>
                <a:lnTo>
                  <a:pt x="7851" y="85204"/>
                </a:lnTo>
                <a:lnTo>
                  <a:pt x="8334" y="85948"/>
                </a:lnTo>
                <a:lnTo>
                  <a:pt x="8818" y="86692"/>
                </a:lnTo>
                <a:lnTo>
                  <a:pt x="9302" y="87362"/>
                </a:lnTo>
                <a:lnTo>
                  <a:pt x="9786" y="88032"/>
                </a:lnTo>
                <a:lnTo>
                  <a:pt x="10306" y="88664"/>
                </a:lnTo>
                <a:lnTo>
                  <a:pt x="10827" y="89259"/>
                </a:lnTo>
                <a:lnTo>
                  <a:pt x="11385" y="89818"/>
                </a:lnTo>
                <a:lnTo>
                  <a:pt x="11906" y="90338"/>
                </a:lnTo>
                <a:lnTo>
                  <a:pt x="12464" y="90822"/>
                </a:lnTo>
                <a:lnTo>
                  <a:pt x="13060" y="91306"/>
                </a:lnTo>
                <a:lnTo>
                  <a:pt x="13618" y="91715"/>
                </a:lnTo>
                <a:lnTo>
                  <a:pt x="14213" y="92087"/>
                </a:lnTo>
                <a:lnTo>
                  <a:pt x="14808" y="92422"/>
                </a:lnTo>
                <a:lnTo>
                  <a:pt x="15404" y="92757"/>
                </a:lnTo>
                <a:lnTo>
                  <a:pt x="16036" y="93017"/>
                </a:lnTo>
                <a:lnTo>
                  <a:pt x="16669" y="93241"/>
                </a:lnTo>
                <a:lnTo>
                  <a:pt x="17301" y="93427"/>
                </a:lnTo>
                <a:lnTo>
                  <a:pt x="17971" y="93575"/>
                </a:lnTo>
                <a:lnTo>
                  <a:pt x="18604" y="93687"/>
                </a:lnTo>
                <a:lnTo>
                  <a:pt x="18604" y="93687"/>
                </a:lnTo>
                <a:lnTo>
                  <a:pt x="19311" y="93762"/>
                </a:lnTo>
                <a:lnTo>
                  <a:pt x="20017" y="93762"/>
                </a:lnTo>
                <a:lnTo>
                  <a:pt x="20017" y="93762"/>
                </a:lnTo>
                <a:lnTo>
                  <a:pt x="20650" y="93762"/>
                </a:lnTo>
                <a:lnTo>
                  <a:pt x="21320" y="93687"/>
                </a:lnTo>
                <a:lnTo>
                  <a:pt x="21952" y="93613"/>
                </a:lnTo>
                <a:lnTo>
                  <a:pt x="22622" y="93464"/>
                </a:lnTo>
                <a:lnTo>
                  <a:pt x="23254" y="93315"/>
                </a:lnTo>
                <a:lnTo>
                  <a:pt x="23924" y="93092"/>
                </a:lnTo>
                <a:lnTo>
                  <a:pt x="24557" y="92831"/>
                </a:lnTo>
                <a:lnTo>
                  <a:pt x="25189" y="92571"/>
                </a:lnTo>
                <a:lnTo>
                  <a:pt x="25859" y="92236"/>
                </a:lnTo>
                <a:lnTo>
                  <a:pt x="26491" y="91901"/>
                </a:lnTo>
                <a:lnTo>
                  <a:pt x="27124" y="91529"/>
                </a:lnTo>
                <a:lnTo>
                  <a:pt x="27794" y="91083"/>
                </a:lnTo>
                <a:lnTo>
                  <a:pt x="28426" y="90636"/>
                </a:lnTo>
                <a:lnTo>
                  <a:pt x="29059" y="90152"/>
                </a:lnTo>
                <a:lnTo>
                  <a:pt x="29691" y="89632"/>
                </a:lnTo>
                <a:lnTo>
                  <a:pt x="30324" y="89073"/>
                </a:lnTo>
                <a:lnTo>
                  <a:pt x="30956" y="88515"/>
                </a:lnTo>
                <a:lnTo>
                  <a:pt x="31589" y="87883"/>
                </a:lnTo>
                <a:lnTo>
                  <a:pt x="32221" y="87250"/>
                </a:lnTo>
                <a:lnTo>
                  <a:pt x="32817" y="86581"/>
                </a:lnTo>
                <a:lnTo>
                  <a:pt x="33449" y="85874"/>
                </a:lnTo>
                <a:lnTo>
                  <a:pt x="34045" y="85129"/>
                </a:lnTo>
                <a:lnTo>
                  <a:pt x="35272" y="83567"/>
                </a:lnTo>
                <a:lnTo>
                  <a:pt x="36463" y="81892"/>
                </a:lnTo>
                <a:lnTo>
                  <a:pt x="37616" y="80107"/>
                </a:lnTo>
                <a:lnTo>
                  <a:pt x="38770" y="78209"/>
                </a:lnTo>
                <a:lnTo>
                  <a:pt x="39886" y="76200"/>
                </a:lnTo>
                <a:lnTo>
                  <a:pt x="39886" y="0"/>
                </a:lnTo>
                <a:lnTo>
                  <a:pt x="39886" y="0"/>
                </a:lnTo>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364" name="Google Shape;364;p18"/>
          <p:cNvSpPr/>
          <p:nvPr/>
        </p:nvSpPr>
        <p:spPr>
          <a:xfrm flipH="1">
            <a:off x="228605" y="3621311"/>
            <a:ext cx="3534079" cy="1522191"/>
          </a:xfrm>
          <a:custGeom>
            <a:rect b="b" l="l" r="r" t="t"/>
            <a:pathLst>
              <a:path extrusionOk="0" h="47273" w="109754">
                <a:moveTo>
                  <a:pt x="93188" y="0"/>
                </a:moveTo>
                <a:lnTo>
                  <a:pt x="91918" y="29"/>
                </a:lnTo>
                <a:lnTo>
                  <a:pt x="90619" y="87"/>
                </a:lnTo>
                <a:lnTo>
                  <a:pt x="89292" y="144"/>
                </a:lnTo>
                <a:lnTo>
                  <a:pt x="87906" y="260"/>
                </a:lnTo>
                <a:lnTo>
                  <a:pt x="86521" y="404"/>
                </a:lnTo>
                <a:lnTo>
                  <a:pt x="85107" y="606"/>
                </a:lnTo>
                <a:lnTo>
                  <a:pt x="83664" y="808"/>
                </a:lnTo>
                <a:lnTo>
                  <a:pt x="82163" y="1039"/>
                </a:lnTo>
                <a:lnTo>
                  <a:pt x="80663" y="1328"/>
                </a:lnTo>
                <a:lnTo>
                  <a:pt x="79162" y="1616"/>
                </a:lnTo>
                <a:lnTo>
                  <a:pt x="77604" y="1963"/>
                </a:lnTo>
                <a:lnTo>
                  <a:pt x="76045" y="2309"/>
                </a:lnTo>
                <a:lnTo>
                  <a:pt x="74458" y="2713"/>
                </a:lnTo>
                <a:lnTo>
                  <a:pt x="72842" y="3146"/>
                </a:lnTo>
                <a:lnTo>
                  <a:pt x="71226" y="3579"/>
                </a:lnTo>
                <a:lnTo>
                  <a:pt x="69581" y="4069"/>
                </a:lnTo>
                <a:lnTo>
                  <a:pt x="67907" y="4560"/>
                </a:lnTo>
                <a:lnTo>
                  <a:pt x="66233" y="5108"/>
                </a:lnTo>
                <a:lnTo>
                  <a:pt x="64559" y="5657"/>
                </a:lnTo>
                <a:lnTo>
                  <a:pt x="62856" y="6263"/>
                </a:lnTo>
                <a:lnTo>
                  <a:pt x="61154" y="6869"/>
                </a:lnTo>
                <a:lnTo>
                  <a:pt x="59422" y="7504"/>
                </a:lnTo>
                <a:lnTo>
                  <a:pt x="57690" y="8167"/>
                </a:lnTo>
                <a:lnTo>
                  <a:pt x="55959" y="8860"/>
                </a:lnTo>
                <a:lnTo>
                  <a:pt x="54227" y="9582"/>
                </a:lnTo>
                <a:lnTo>
                  <a:pt x="52467" y="10332"/>
                </a:lnTo>
                <a:lnTo>
                  <a:pt x="50735" y="11082"/>
                </a:lnTo>
                <a:lnTo>
                  <a:pt x="48975" y="11890"/>
                </a:lnTo>
                <a:lnTo>
                  <a:pt x="47214" y="12698"/>
                </a:lnTo>
                <a:lnTo>
                  <a:pt x="45454" y="13535"/>
                </a:lnTo>
                <a:lnTo>
                  <a:pt x="43694" y="14401"/>
                </a:lnTo>
                <a:lnTo>
                  <a:pt x="41933" y="15296"/>
                </a:lnTo>
                <a:lnTo>
                  <a:pt x="40230" y="16190"/>
                </a:lnTo>
                <a:lnTo>
                  <a:pt x="38528" y="17085"/>
                </a:lnTo>
                <a:lnTo>
                  <a:pt x="36825" y="18009"/>
                </a:lnTo>
                <a:lnTo>
                  <a:pt x="35122" y="18961"/>
                </a:lnTo>
                <a:lnTo>
                  <a:pt x="33477" y="19913"/>
                </a:lnTo>
                <a:lnTo>
                  <a:pt x="31832" y="20895"/>
                </a:lnTo>
                <a:lnTo>
                  <a:pt x="30187" y="21876"/>
                </a:lnTo>
                <a:lnTo>
                  <a:pt x="28600" y="22857"/>
                </a:lnTo>
                <a:lnTo>
                  <a:pt x="27013" y="23867"/>
                </a:lnTo>
                <a:lnTo>
                  <a:pt x="25454" y="24877"/>
                </a:lnTo>
                <a:lnTo>
                  <a:pt x="23925" y="25887"/>
                </a:lnTo>
                <a:lnTo>
                  <a:pt x="22395" y="26926"/>
                </a:lnTo>
                <a:lnTo>
                  <a:pt x="20923" y="27965"/>
                </a:lnTo>
                <a:lnTo>
                  <a:pt x="19480" y="29004"/>
                </a:lnTo>
                <a:lnTo>
                  <a:pt x="18037" y="30072"/>
                </a:lnTo>
                <a:lnTo>
                  <a:pt x="16652" y="31111"/>
                </a:lnTo>
                <a:lnTo>
                  <a:pt x="15354" y="32150"/>
                </a:lnTo>
                <a:lnTo>
                  <a:pt x="14084" y="33160"/>
                </a:lnTo>
                <a:lnTo>
                  <a:pt x="12843" y="34199"/>
                </a:lnTo>
                <a:lnTo>
                  <a:pt x="11631" y="35209"/>
                </a:lnTo>
                <a:lnTo>
                  <a:pt x="10447" y="36248"/>
                </a:lnTo>
                <a:lnTo>
                  <a:pt x="9293" y="37258"/>
                </a:lnTo>
                <a:lnTo>
                  <a:pt x="8196" y="38297"/>
                </a:lnTo>
                <a:lnTo>
                  <a:pt x="7129" y="39307"/>
                </a:lnTo>
                <a:lnTo>
                  <a:pt x="6090" y="40317"/>
                </a:lnTo>
                <a:lnTo>
                  <a:pt x="5108" y="41327"/>
                </a:lnTo>
                <a:lnTo>
                  <a:pt x="4156" y="42337"/>
                </a:lnTo>
                <a:lnTo>
                  <a:pt x="3233" y="43347"/>
                </a:lnTo>
                <a:lnTo>
                  <a:pt x="2367" y="44357"/>
                </a:lnTo>
                <a:lnTo>
                  <a:pt x="1530" y="45339"/>
                </a:lnTo>
                <a:lnTo>
                  <a:pt x="751" y="46320"/>
                </a:lnTo>
                <a:lnTo>
                  <a:pt x="0" y="47272"/>
                </a:lnTo>
                <a:lnTo>
                  <a:pt x="76016" y="47272"/>
                </a:lnTo>
                <a:lnTo>
                  <a:pt x="78152" y="45916"/>
                </a:lnTo>
                <a:lnTo>
                  <a:pt x="80230" y="44531"/>
                </a:lnTo>
                <a:lnTo>
                  <a:pt x="82250" y="43145"/>
                </a:lnTo>
                <a:lnTo>
                  <a:pt x="84241" y="41731"/>
                </a:lnTo>
                <a:lnTo>
                  <a:pt x="86146" y="40317"/>
                </a:lnTo>
                <a:lnTo>
                  <a:pt x="88022" y="38903"/>
                </a:lnTo>
                <a:lnTo>
                  <a:pt x="89840" y="37460"/>
                </a:lnTo>
                <a:lnTo>
                  <a:pt x="91572" y="36046"/>
                </a:lnTo>
                <a:lnTo>
                  <a:pt x="93245" y="34603"/>
                </a:lnTo>
                <a:lnTo>
                  <a:pt x="94862" y="33160"/>
                </a:lnTo>
                <a:lnTo>
                  <a:pt x="96420" y="31717"/>
                </a:lnTo>
                <a:lnTo>
                  <a:pt x="97892" y="30303"/>
                </a:lnTo>
                <a:lnTo>
                  <a:pt x="99277" y="28860"/>
                </a:lnTo>
                <a:lnTo>
                  <a:pt x="100605" y="27446"/>
                </a:lnTo>
                <a:lnTo>
                  <a:pt x="101846" y="26060"/>
                </a:lnTo>
                <a:lnTo>
                  <a:pt x="103000" y="24646"/>
                </a:lnTo>
                <a:lnTo>
                  <a:pt x="104068" y="23290"/>
                </a:lnTo>
                <a:lnTo>
                  <a:pt x="105049" y="21934"/>
                </a:lnTo>
                <a:lnTo>
                  <a:pt x="105944" y="20606"/>
                </a:lnTo>
                <a:lnTo>
                  <a:pt x="106752" y="19307"/>
                </a:lnTo>
                <a:lnTo>
                  <a:pt x="107444" y="18037"/>
                </a:lnTo>
                <a:lnTo>
                  <a:pt x="107791" y="17431"/>
                </a:lnTo>
                <a:lnTo>
                  <a:pt x="108079" y="16796"/>
                </a:lnTo>
                <a:lnTo>
                  <a:pt x="108339" y="16190"/>
                </a:lnTo>
                <a:lnTo>
                  <a:pt x="108599" y="15584"/>
                </a:lnTo>
                <a:lnTo>
                  <a:pt x="108830" y="15007"/>
                </a:lnTo>
                <a:lnTo>
                  <a:pt x="109032" y="14401"/>
                </a:lnTo>
                <a:lnTo>
                  <a:pt x="109205" y="13824"/>
                </a:lnTo>
                <a:lnTo>
                  <a:pt x="109349" y="13218"/>
                </a:lnTo>
                <a:lnTo>
                  <a:pt x="109493" y="12670"/>
                </a:lnTo>
                <a:lnTo>
                  <a:pt x="109609" y="12092"/>
                </a:lnTo>
                <a:lnTo>
                  <a:pt x="109667" y="11544"/>
                </a:lnTo>
                <a:lnTo>
                  <a:pt x="109724" y="10996"/>
                </a:lnTo>
                <a:lnTo>
                  <a:pt x="109753" y="10447"/>
                </a:lnTo>
                <a:lnTo>
                  <a:pt x="109753" y="9928"/>
                </a:lnTo>
                <a:lnTo>
                  <a:pt x="109753" y="9437"/>
                </a:lnTo>
                <a:lnTo>
                  <a:pt x="109695" y="8918"/>
                </a:lnTo>
                <a:lnTo>
                  <a:pt x="109609" y="8427"/>
                </a:lnTo>
                <a:lnTo>
                  <a:pt x="109522" y="7965"/>
                </a:lnTo>
                <a:lnTo>
                  <a:pt x="109378" y="7504"/>
                </a:lnTo>
                <a:lnTo>
                  <a:pt x="109234" y="7042"/>
                </a:lnTo>
                <a:lnTo>
                  <a:pt x="109060" y="6609"/>
                </a:lnTo>
                <a:lnTo>
                  <a:pt x="108858" y="6176"/>
                </a:lnTo>
                <a:lnTo>
                  <a:pt x="108656" y="5801"/>
                </a:lnTo>
                <a:lnTo>
                  <a:pt x="108426" y="5426"/>
                </a:lnTo>
                <a:lnTo>
                  <a:pt x="108195" y="5079"/>
                </a:lnTo>
                <a:lnTo>
                  <a:pt x="107935" y="4733"/>
                </a:lnTo>
                <a:lnTo>
                  <a:pt x="107646" y="4416"/>
                </a:lnTo>
                <a:lnTo>
                  <a:pt x="107358" y="4098"/>
                </a:lnTo>
                <a:lnTo>
                  <a:pt x="107011" y="3810"/>
                </a:lnTo>
                <a:lnTo>
                  <a:pt x="106694" y="3492"/>
                </a:lnTo>
                <a:lnTo>
                  <a:pt x="106319" y="3232"/>
                </a:lnTo>
                <a:lnTo>
                  <a:pt x="105944" y="2944"/>
                </a:lnTo>
                <a:lnTo>
                  <a:pt x="105568" y="2684"/>
                </a:lnTo>
                <a:lnTo>
                  <a:pt x="105164" y="2453"/>
                </a:lnTo>
                <a:lnTo>
                  <a:pt x="104732" y="2222"/>
                </a:lnTo>
                <a:lnTo>
                  <a:pt x="104270" y="1991"/>
                </a:lnTo>
                <a:lnTo>
                  <a:pt x="103808" y="1789"/>
                </a:lnTo>
                <a:lnTo>
                  <a:pt x="103317" y="1587"/>
                </a:lnTo>
                <a:lnTo>
                  <a:pt x="102307" y="1212"/>
                </a:lnTo>
                <a:lnTo>
                  <a:pt x="101211" y="895"/>
                </a:lnTo>
                <a:lnTo>
                  <a:pt x="100027" y="635"/>
                </a:lnTo>
                <a:lnTo>
                  <a:pt x="98815" y="404"/>
                </a:lnTo>
                <a:lnTo>
                  <a:pt x="97517" y="231"/>
                </a:lnTo>
                <a:lnTo>
                  <a:pt x="96131" y="116"/>
                </a:lnTo>
                <a:lnTo>
                  <a:pt x="94688" y="29"/>
                </a:lnTo>
                <a:lnTo>
                  <a:pt x="93188" y="0"/>
                </a:ln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365" name="Google Shape;365;p18"/>
          <p:cNvSpPr/>
          <p:nvPr/>
        </p:nvSpPr>
        <p:spPr>
          <a:xfrm flipH="1">
            <a:off x="234700" y="1635550"/>
            <a:ext cx="3321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366" name="Google Shape;366;p18"/>
          <p:cNvGrpSpPr/>
          <p:nvPr/>
        </p:nvGrpSpPr>
        <p:grpSpPr>
          <a:xfrm flipH="1">
            <a:off x="7293000" y="0"/>
            <a:ext cx="1851000" cy="1225325"/>
            <a:chOff x="461225" y="3875100"/>
            <a:chExt cx="1851000" cy="1225325"/>
          </a:xfrm>
        </p:grpSpPr>
        <p:grpSp>
          <p:nvGrpSpPr>
            <p:cNvPr id="367" name="Google Shape;367;p18"/>
            <p:cNvGrpSpPr/>
            <p:nvPr/>
          </p:nvGrpSpPr>
          <p:grpSpPr>
            <a:xfrm>
              <a:off x="461225" y="3875100"/>
              <a:ext cx="1851000" cy="114600"/>
              <a:chOff x="461225" y="3504775"/>
              <a:chExt cx="1851000" cy="114600"/>
            </a:xfrm>
          </p:grpSpPr>
          <p:sp>
            <p:nvSpPr>
              <p:cNvPr id="368" name="Google Shape;368;p18"/>
              <p:cNvSpPr/>
              <p:nvPr/>
            </p:nvSpPr>
            <p:spPr>
              <a:xfrm>
                <a:off x="4612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69" name="Google Shape;369;p18"/>
              <p:cNvSpPr/>
              <p:nvPr/>
            </p:nvSpPr>
            <p:spPr>
              <a:xfrm>
                <a:off x="8314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0" name="Google Shape;370;p18"/>
              <p:cNvSpPr/>
              <p:nvPr/>
            </p:nvSpPr>
            <p:spPr>
              <a:xfrm>
                <a:off x="12016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1" name="Google Shape;371;p18"/>
              <p:cNvSpPr/>
              <p:nvPr/>
            </p:nvSpPr>
            <p:spPr>
              <a:xfrm>
                <a:off x="15718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2" name="Google Shape;372;p18"/>
              <p:cNvSpPr/>
              <p:nvPr/>
            </p:nvSpPr>
            <p:spPr>
              <a:xfrm>
                <a:off x="1942025" y="3504775"/>
                <a:ext cx="370200" cy="1146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373" name="Google Shape;373;p18"/>
            <p:cNvGrpSpPr/>
            <p:nvPr/>
          </p:nvGrpSpPr>
          <p:grpSpPr>
            <a:xfrm>
              <a:off x="461225" y="3989700"/>
              <a:ext cx="1480800" cy="1110725"/>
              <a:chOff x="461225" y="3249175"/>
              <a:chExt cx="1480800" cy="1110725"/>
            </a:xfrm>
          </p:grpSpPr>
          <p:sp>
            <p:nvSpPr>
              <p:cNvPr id="374" name="Google Shape;374;p18"/>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5" name="Google Shape;375;p1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6" name="Google Shape;376;p18"/>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77" name="Google Shape;377;p18"/>
              <p:cNvSpPr/>
              <p:nvPr/>
            </p:nvSpPr>
            <p:spPr>
              <a:xfrm>
                <a:off x="1201625" y="398970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378" name="Google Shape;378;p18"/>
            <p:cNvGrpSpPr/>
            <p:nvPr/>
          </p:nvGrpSpPr>
          <p:grpSpPr>
            <a:xfrm>
              <a:off x="831425" y="4360025"/>
              <a:ext cx="1480800" cy="370200"/>
              <a:chOff x="831425" y="3249175"/>
              <a:chExt cx="1480800" cy="370200"/>
            </a:xfrm>
          </p:grpSpPr>
          <p:sp>
            <p:nvSpPr>
              <p:cNvPr id="379" name="Google Shape;379;p18"/>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80" name="Google Shape;380;p1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81" name="Google Shape;381;p18"/>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382" name="Google Shape;382;p18"/>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383" name="Google Shape;383;p18"/>
          <p:cNvSpPr txBox="1"/>
          <p:nvPr>
            <p:ph type="title"/>
          </p:nvPr>
        </p:nvSpPr>
        <p:spPr>
          <a:xfrm>
            <a:off x="3822450" y="1287875"/>
            <a:ext cx="4295400" cy="277200"/>
          </a:xfrm>
          <a:prstGeom prst="rect">
            <a:avLst/>
          </a:prstGeom>
        </p:spPr>
        <p:txBody>
          <a:bodyPr anchorCtr="0" anchor="t" bIns="91425" lIns="0" spcFirstLastPara="1" rIns="0" wrap="square" tIns="91425">
            <a:noAutofit/>
          </a:bodyPr>
          <a:lstStyle>
            <a:lvl1pPr lvl="0">
              <a:spcBef>
                <a:spcPts val="0"/>
              </a:spcBef>
              <a:spcAft>
                <a:spcPts val="0"/>
              </a:spcAft>
              <a:buClr>
                <a:schemeClr val="dk2"/>
              </a:buClr>
              <a:buSzPts val="1200"/>
              <a:buFont typeface="Sora Medium"/>
              <a:buNone/>
              <a:defRPr sz="1200">
                <a:solidFill>
                  <a:schemeClr val="dk2"/>
                </a:solidFill>
                <a:latin typeface="Sora Medium"/>
                <a:ea typeface="Sora Medium"/>
                <a:cs typeface="Sora Medium"/>
                <a:sym typeface="Sora Medium"/>
              </a:defRPr>
            </a:lvl1pPr>
            <a:lvl2pPr lvl="1">
              <a:spcBef>
                <a:spcPts val="0"/>
              </a:spcBef>
              <a:spcAft>
                <a:spcPts val="0"/>
              </a:spcAft>
              <a:buClr>
                <a:schemeClr val="dk2"/>
              </a:buClr>
              <a:buSzPts val="1200"/>
              <a:buFont typeface="Sora"/>
              <a:buNone/>
              <a:defRPr sz="1200">
                <a:solidFill>
                  <a:schemeClr val="dk2"/>
                </a:solidFill>
                <a:latin typeface="Sora"/>
                <a:ea typeface="Sora"/>
                <a:cs typeface="Sora"/>
                <a:sym typeface="Sora"/>
              </a:defRPr>
            </a:lvl2pPr>
            <a:lvl3pPr lvl="2">
              <a:spcBef>
                <a:spcPts val="0"/>
              </a:spcBef>
              <a:spcAft>
                <a:spcPts val="0"/>
              </a:spcAft>
              <a:buClr>
                <a:schemeClr val="dk2"/>
              </a:buClr>
              <a:buSzPts val="1200"/>
              <a:buFont typeface="Sora"/>
              <a:buNone/>
              <a:defRPr sz="1200">
                <a:solidFill>
                  <a:schemeClr val="dk2"/>
                </a:solidFill>
                <a:latin typeface="Sora"/>
                <a:ea typeface="Sora"/>
                <a:cs typeface="Sora"/>
                <a:sym typeface="Sora"/>
              </a:defRPr>
            </a:lvl3pPr>
            <a:lvl4pPr lvl="3">
              <a:spcBef>
                <a:spcPts val="0"/>
              </a:spcBef>
              <a:spcAft>
                <a:spcPts val="0"/>
              </a:spcAft>
              <a:buClr>
                <a:schemeClr val="dk2"/>
              </a:buClr>
              <a:buSzPts val="1200"/>
              <a:buFont typeface="Sora"/>
              <a:buNone/>
              <a:defRPr sz="1200">
                <a:solidFill>
                  <a:schemeClr val="dk2"/>
                </a:solidFill>
                <a:latin typeface="Sora"/>
                <a:ea typeface="Sora"/>
                <a:cs typeface="Sora"/>
                <a:sym typeface="Sora"/>
              </a:defRPr>
            </a:lvl4pPr>
            <a:lvl5pPr lvl="4">
              <a:spcBef>
                <a:spcPts val="0"/>
              </a:spcBef>
              <a:spcAft>
                <a:spcPts val="0"/>
              </a:spcAft>
              <a:buClr>
                <a:schemeClr val="dk2"/>
              </a:buClr>
              <a:buSzPts val="1200"/>
              <a:buFont typeface="Sora"/>
              <a:buNone/>
              <a:defRPr sz="1200">
                <a:solidFill>
                  <a:schemeClr val="dk2"/>
                </a:solidFill>
                <a:latin typeface="Sora"/>
                <a:ea typeface="Sora"/>
                <a:cs typeface="Sora"/>
                <a:sym typeface="Sora"/>
              </a:defRPr>
            </a:lvl5pPr>
            <a:lvl6pPr lvl="5">
              <a:spcBef>
                <a:spcPts val="0"/>
              </a:spcBef>
              <a:spcAft>
                <a:spcPts val="0"/>
              </a:spcAft>
              <a:buClr>
                <a:schemeClr val="dk2"/>
              </a:buClr>
              <a:buSzPts val="1200"/>
              <a:buFont typeface="Sora"/>
              <a:buNone/>
              <a:defRPr sz="1200">
                <a:solidFill>
                  <a:schemeClr val="dk2"/>
                </a:solidFill>
                <a:latin typeface="Sora"/>
                <a:ea typeface="Sora"/>
                <a:cs typeface="Sora"/>
                <a:sym typeface="Sora"/>
              </a:defRPr>
            </a:lvl6pPr>
            <a:lvl7pPr lvl="6">
              <a:spcBef>
                <a:spcPts val="0"/>
              </a:spcBef>
              <a:spcAft>
                <a:spcPts val="0"/>
              </a:spcAft>
              <a:buClr>
                <a:schemeClr val="dk2"/>
              </a:buClr>
              <a:buSzPts val="1200"/>
              <a:buFont typeface="Sora"/>
              <a:buNone/>
              <a:defRPr sz="1200">
                <a:solidFill>
                  <a:schemeClr val="dk2"/>
                </a:solidFill>
                <a:latin typeface="Sora"/>
                <a:ea typeface="Sora"/>
                <a:cs typeface="Sora"/>
                <a:sym typeface="Sora"/>
              </a:defRPr>
            </a:lvl7pPr>
            <a:lvl8pPr lvl="7">
              <a:spcBef>
                <a:spcPts val="0"/>
              </a:spcBef>
              <a:spcAft>
                <a:spcPts val="0"/>
              </a:spcAft>
              <a:buClr>
                <a:schemeClr val="dk2"/>
              </a:buClr>
              <a:buSzPts val="1200"/>
              <a:buFont typeface="Sora"/>
              <a:buNone/>
              <a:defRPr sz="1200">
                <a:solidFill>
                  <a:schemeClr val="dk2"/>
                </a:solidFill>
                <a:latin typeface="Sora"/>
                <a:ea typeface="Sora"/>
                <a:cs typeface="Sora"/>
                <a:sym typeface="Sora"/>
              </a:defRPr>
            </a:lvl8pPr>
            <a:lvl9pPr lvl="8">
              <a:spcBef>
                <a:spcPts val="0"/>
              </a:spcBef>
              <a:spcAft>
                <a:spcPts val="0"/>
              </a:spcAft>
              <a:buClr>
                <a:schemeClr val="dk2"/>
              </a:buClr>
              <a:buSzPts val="1200"/>
              <a:buFont typeface="Sora"/>
              <a:buNone/>
              <a:defRPr sz="1200">
                <a:solidFill>
                  <a:schemeClr val="dk2"/>
                </a:solidFill>
                <a:latin typeface="Sora"/>
                <a:ea typeface="Sora"/>
                <a:cs typeface="Sora"/>
                <a:sym typeface="Sora"/>
              </a:defRPr>
            </a:lvl9pPr>
          </a:lstStyle>
          <a:p/>
        </p:txBody>
      </p:sp>
      <p:sp>
        <p:nvSpPr>
          <p:cNvPr id="384" name="Google Shape;384;p18"/>
          <p:cNvSpPr txBox="1"/>
          <p:nvPr>
            <p:ph idx="2" type="title"/>
          </p:nvPr>
        </p:nvSpPr>
        <p:spPr>
          <a:xfrm>
            <a:off x="85725" y="1287875"/>
            <a:ext cx="3347400" cy="27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Sora Medium"/>
              <a:buNone/>
              <a:defRPr sz="1200">
                <a:solidFill>
                  <a:schemeClr val="dk2"/>
                </a:solidFill>
                <a:latin typeface="Sora Medium"/>
                <a:ea typeface="Sora Medium"/>
                <a:cs typeface="Sora Medium"/>
                <a:sym typeface="Sora Medium"/>
              </a:defRPr>
            </a:lvl1pPr>
            <a:lvl2pPr lvl="1">
              <a:spcBef>
                <a:spcPts val="0"/>
              </a:spcBef>
              <a:spcAft>
                <a:spcPts val="0"/>
              </a:spcAft>
              <a:buClr>
                <a:schemeClr val="dk2"/>
              </a:buClr>
              <a:buSzPts val="1200"/>
              <a:buFont typeface="Sora"/>
              <a:buNone/>
              <a:defRPr sz="1200">
                <a:solidFill>
                  <a:schemeClr val="dk2"/>
                </a:solidFill>
                <a:latin typeface="Sora"/>
                <a:ea typeface="Sora"/>
                <a:cs typeface="Sora"/>
                <a:sym typeface="Sora"/>
              </a:defRPr>
            </a:lvl2pPr>
            <a:lvl3pPr lvl="2">
              <a:spcBef>
                <a:spcPts val="0"/>
              </a:spcBef>
              <a:spcAft>
                <a:spcPts val="0"/>
              </a:spcAft>
              <a:buClr>
                <a:schemeClr val="dk2"/>
              </a:buClr>
              <a:buSzPts val="1200"/>
              <a:buFont typeface="Sora"/>
              <a:buNone/>
              <a:defRPr sz="1200">
                <a:solidFill>
                  <a:schemeClr val="dk2"/>
                </a:solidFill>
                <a:latin typeface="Sora"/>
                <a:ea typeface="Sora"/>
                <a:cs typeface="Sora"/>
                <a:sym typeface="Sora"/>
              </a:defRPr>
            </a:lvl3pPr>
            <a:lvl4pPr lvl="3">
              <a:spcBef>
                <a:spcPts val="0"/>
              </a:spcBef>
              <a:spcAft>
                <a:spcPts val="0"/>
              </a:spcAft>
              <a:buClr>
                <a:schemeClr val="dk2"/>
              </a:buClr>
              <a:buSzPts val="1200"/>
              <a:buFont typeface="Sora"/>
              <a:buNone/>
              <a:defRPr sz="1200">
                <a:solidFill>
                  <a:schemeClr val="dk2"/>
                </a:solidFill>
                <a:latin typeface="Sora"/>
                <a:ea typeface="Sora"/>
                <a:cs typeface="Sora"/>
                <a:sym typeface="Sora"/>
              </a:defRPr>
            </a:lvl4pPr>
            <a:lvl5pPr lvl="4">
              <a:spcBef>
                <a:spcPts val="0"/>
              </a:spcBef>
              <a:spcAft>
                <a:spcPts val="0"/>
              </a:spcAft>
              <a:buClr>
                <a:schemeClr val="dk2"/>
              </a:buClr>
              <a:buSzPts val="1200"/>
              <a:buFont typeface="Sora"/>
              <a:buNone/>
              <a:defRPr sz="1200">
                <a:solidFill>
                  <a:schemeClr val="dk2"/>
                </a:solidFill>
                <a:latin typeface="Sora"/>
                <a:ea typeface="Sora"/>
                <a:cs typeface="Sora"/>
                <a:sym typeface="Sora"/>
              </a:defRPr>
            </a:lvl5pPr>
            <a:lvl6pPr lvl="5">
              <a:spcBef>
                <a:spcPts val="0"/>
              </a:spcBef>
              <a:spcAft>
                <a:spcPts val="0"/>
              </a:spcAft>
              <a:buClr>
                <a:schemeClr val="dk2"/>
              </a:buClr>
              <a:buSzPts val="1200"/>
              <a:buFont typeface="Sora"/>
              <a:buNone/>
              <a:defRPr sz="1200">
                <a:solidFill>
                  <a:schemeClr val="dk2"/>
                </a:solidFill>
                <a:latin typeface="Sora"/>
                <a:ea typeface="Sora"/>
                <a:cs typeface="Sora"/>
                <a:sym typeface="Sora"/>
              </a:defRPr>
            </a:lvl6pPr>
            <a:lvl7pPr lvl="6">
              <a:spcBef>
                <a:spcPts val="0"/>
              </a:spcBef>
              <a:spcAft>
                <a:spcPts val="0"/>
              </a:spcAft>
              <a:buClr>
                <a:schemeClr val="dk2"/>
              </a:buClr>
              <a:buSzPts val="1200"/>
              <a:buFont typeface="Sora"/>
              <a:buNone/>
              <a:defRPr sz="1200">
                <a:solidFill>
                  <a:schemeClr val="dk2"/>
                </a:solidFill>
                <a:latin typeface="Sora"/>
                <a:ea typeface="Sora"/>
                <a:cs typeface="Sora"/>
                <a:sym typeface="Sora"/>
              </a:defRPr>
            </a:lvl7pPr>
            <a:lvl8pPr lvl="7">
              <a:spcBef>
                <a:spcPts val="0"/>
              </a:spcBef>
              <a:spcAft>
                <a:spcPts val="0"/>
              </a:spcAft>
              <a:buClr>
                <a:schemeClr val="dk2"/>
              </a:buClr>
              <a:buSzPts val="1200"/>
              <a:buFont typeface="Sora"/>
              <a:buNone/>
              <a:defRPr sz="1200">
                <a:solidFill>
                  <a:schemeClr val="dk2"/>
                </a:solidFill>
                <a:latin typeface="Sora"/>
                <a:ea typeface="Sora"/>
                <a:cs typeface="Sora"/>
                <a:sym typeface="Sora"/>
              </a:defRPr>
            </a:lvl8pPr>
            <a:lvl9pPr lvl="8">
              <a:spcBef>
                <a:spcPts val="0"/>
              </a:spcBef>
              <a:spcAft>
                <a:spcPts val="0"/>
              </a:spcAft>
              <a:buClr>
                <a:schemeClr val="dk2"/>
              </a:buClr>
              <a:buSzPts val="1200"/>
              <a:buFont typeface="Sora"/>
              <a:buNone/>
              <a:defRPr sz="1200">
                <a:solidFill>
                  <a:schemeClr val="dk2"/>
                </a:solidFill>
                <a:latin typeface="Sora"/>
                <a:ea typeface="Sora"/>
                <a:cs typeface="Sora"/>
                <a:sym typeface="Sora"/>
              </a:defRPr>
            </a:lvl9pPr>
          </a:lstStyle>
          <a:p/>
        </p:txBody>
      </p:sp>
      <p:sp>
        <p:nvSpPr>
          <p:cNvPr id="385" name="Google Shape;385;p18"/>
          <p:cNvSpPr/>
          <p:nvPr>
            <p:ph idx="3" type="pic"/>
          </p:nvPr>
        </p:nvSpPr>
        <p:spPr>
          <a:xfrm>
            <a:off x="227225" y="1832375"/>
            <a:ext cx="821100" cy="785400"/>
          </a:xfrm>
          <a:prstGeom prst="rect">
            <a:avLst/>
          </a:prstGeom>
          <a:noFill/>
          <a:ln>
            <a:noFill/>
          </a:ln>
        </p:spPr>
      </p:sp>
      <p:sp>
        <p:nvSpPr>
          <p:cNvPr id="386" name="Google Shape;386;p18"/>
          <p:cNvSpPr/>
          <p:nvPr>
            <p:ph idx="4" type="pic"/>
          </p:nvPr>
        </p:nvSpPr>
        <p:spPr>
          <a:xfrm>
            <a:off x="227225" y="2672425"/>
            <a:ext cx="821100" cy="785400"/>
          </a:xfrm>
          <a:prstGeom prst="rect">
            <a:avLst/>
          </a:prstGeom>
          <a:noFill/>
          <a:ln>
            <a:noFill/>
          </a:ln>
        </p:spPr>
      </p:sp>
      <p:sp>
        <p:nvSpPr>
          <p:cNvPr id="387" name="Google Shape;387;p18"/>
          <p:cNvSpPr/>
          <p:nvPr>
            <p:ph idx="5" type="pic"/>
          </p:nvPr>
        </p:nvSpPr>
        <p:spPr>
          <a:xfrm>
            <a:off x="227225" y="3512475"/>
            <a:ext cx="821100" cy="785400"/>
          </a:xfrm>
          <a:prstGeom prst="rect">
            <a:avLst/>
          </a:prstGeom>
          <a:noFill/>
          <a:ln>
            <a:noFill/>
          </a:ln>
        </p:spPr>
      </p:sp>
      <p:sp>
        <p:nvSpPr>
          <p:cNvPr id="388" name="Google Shape;388;p18"/>
          <p:cNvSpPr txBox="1"/>
          <p:nvPr>
            <p:ph idx="6" type="title"/>
          </p:nvPr>
        </p:nvSpPr>
        <p:spPr>
          <a:xfrm>
            <a:off x="1048325" y="1832375"/>
            <a:ext cx="2069700" cy="785100"/>
          </a:xfrm>
          <a:prstGeom prst="rect">
            <a:avLst/>
          </a:prstGeom>
        </p:spPr>
        <p:txBody>
          <a:bodyPr anchorCtr="0" anchor="t" bIns="91425" lIns="182875" spcFirstLastPara="1" rIns="91425" wrap="square" tIns="91425">
            <a:noAutofit/>
          </a:bodyPr>
          <a:lstStyle>
            <a:lvl1pPr lvl="0">
              <a:spcBef>
                <a:spcPts val="0"/>
              </a:spcBef>
              <a:spcAft>
                <a:spcPts val="0"/>
              </a:spcAft>
              <a:buClr>
                <a:schemeClr val="dk1"/>
              </a:buClr>
              <a:buSzPts val="1000"/>
              <a:buFont typeface="Sora"/>
              <a:buNone/>
              <a:defRPr sz="1000">
                <a:solidFill>
                  <a:schemeClr val="dk1"/>
                </a:solidFill>
                <a:latin typeface="Sora"/>
                <a:ea typeface="Sora"/>
                <a:cs typeface="Sora"/>
                <a:sym typeface="Sora"/>
              </a:defRPr>
            </a:lvl1pPr>
            <a:lvl2pPr lvl="1">
              <a:spcBef>
                <a:spcPts val="0"/>
              </a:spcBef>
              <a:spcAft>
                <a:spcPts val="0"/>
              </a:spcAft>
              <a:buClr>
                <a:schemeClr val="dk1"/>
              </a:buClr>
              <a:buSzPts val="1000"/>
              <a:buFont typeface="Sora"/>
              <a:buNone/>
              <a:defRPr sz="1000">
                <a:solidFill>
                  <a:schemeClr val="dk1"/>
                </a:solidFill>
                <a:latin typeface="Sora"/>
                <a:ea typeface="Sora"/>
                <a:cs typeface="Sora"/>
                <a:sym typeface="Sora"/>
              </a:defRPr>
            </a:lvl2pPr>
            <a:lvl3pPr lvl="2">
              <a:spcBef>
                <a:spcPts val="0"/>
              </a:spcBef>
              <a:spcAft>
                <a:spcPts val="0"/>
              </a:spcAft>
              <a:buClr>
                <a:schemeClr val="dk1"/>
              </a:buClr>
              <a:buSzPts val="1000"/>
              <a:buFont typeface="Sora"/>
              <a:buNone/>
              <a:defRPr sz="1000">
                <a:solidFill>
                  <a:schemeClr val="dk1"/>
                </a:solidFill>
                <a:latin typeface="Sora"/>
                <a:ea typeface="Sora"/>
                <a:cs typeface="Sora"/>
                <a:sym typeface="Sora"/>
              </a:defRPr>
            </a:lvl3pPr>
            <a:lvl4pPr lvl="3">
              <a:spcBef>
                <a:spcPts val="0"/>
              </a:spcBef>
              <a:spcAft>
                <a:spcPts val="0"/>
              </a:spcAft>
              <a:buClr>
                <a:schemeClr val="dk1"/>
              </a:buClr>
              <a:buSzPts val="1000"/>
              <a:buFont typeface="Sora"/>
              <a:buNone/>
              <a:defRPr sz="1000">
                <a:solidFill>
                  <a:schemeClr val="dk1"/>
                </a:solidFill>
                <a:latin typeface="Sora"/>
                <a:ea typeface="Sora"/>
                <a:cs typeface="Sora"/>
                <a:sym typeface="Sora"/>
              </a:defRPr>
            </a:lvl4pPr>
            <a:lvl5pPr lvl="4">
              <a:spcBef>
                <a:spcPts val="0"/>
              </a:spcBef>
              <a:spcAft>
                <a:spcPts val="0"/>
              </a:spcAft>
              <a:buClr>
                <a:schemeClr val="dk1"/>
              </a:buClr>
              <a:buSzPts val="1000"/>
              <a:buFont typeface="Sora"/>
              <a:buNone/>
              <a:defRPr sz="1000">
                <a:solidFill>
                  <a:schemeClr val="dk1"/>
                </a:solidFill>
                <a:latin typeface="Sora"/>
                <a:ea typeface="Sora"/>
                <a:cs typeface="Sora"/>
                <a:sym typeface="Sora"/>
              </a:defRPr>
            </a:lvl5pPr>
            <a:lvl6pPr lvl="5">
              <a:spcBef>
                <a:spcPts val="0"/>
              </a:spcBef>
              <a:spcAft>
                <a:spcPts val="0"/>
              </a:spcAft>
              <a:buClr>
                <a:schemeClr val="dk1"/>
              </a:buClr>
              <a:buSzPts val="1000"/>
              <a:buFont typeface="Sora"/>
              <a:buNone/>
              <a:defRPr sz="1000">
                <a:solidFill>
                  <a:schemeClr val="dk1"/>
                </a:solidFill>
                <a:latin typeface="Sora"/>
                <a:ea typeface="Sora"/>
                <a:cs typeface="Sora"/>
                <a:sym typeface="Sora"/>
              </a:defRPr>
            </a:lvl6pPr>
            <a:lvl7pPr lvl="6">
              <a:spcBef>
                <a:spcPts val="0"/>
              </a:spcBef>
              <a:spcAft>
                <a:spcPts val="0"/>
              </a:spcAft>
              <a:buClr>
                <a:schemeClr val="dk1"/>
              </a:buClr>
              <a:buSzPts val="1000"/>
              <a:buFont typeface="Sora"/>
              <a:buNone/>
              <a:defRPr sz="1000">
                <a:solidFill>
                  <a:schemeClr val="dk1"/>
                </a:solidFill>
                <a:latin typeface="Sora"/>
                <a:ea typeface="Sora"/>
                <a:cs typeface="Sora"/>
                <a:sym typeface="Sora"/>
              </a:defRPr>
            </a:lvl7pPr>
            <a:lvl8pPr lvl="7">
              <a:spcBef>
                <a:spcPts val="0"/>
              </a:spcBef>
              <a:spcAft>
                <a:spcPts val="0"/>
              </a:spcAft>
              <a:buClr>
                <a:schemeClr val="dk1"/>
              </a:buClr>
              <a:buSzPts val="1000"/>
              <a:buFont typeface="Sora"/>
              <a:buNone/>
              <a:defRPr sz="1000">
                <a:solidFill>
                  <a:schemeClr val="dk1"/>
                </a:solidFill>
                <a:latin typeface="Sora"/>
                <a:ea typeface="Sora"/>
                <a:cs typeface="Sora"/>
                <a:sym typeface="Sora"/>
              </a:defRPr>
            </a:lvl8pPr>
            <a:lvl9pPr lvl="8">
              <a:spcBef>
                <a:spcPts val="0"/>
              </a:spcBef>
              <a:spcAft>
                <a:spcPts val="0"/>
              </a:spcAft>
              <a:buClr>
                <a:schemeClr val="dk1"/>
              </a:buClr>
              <a:buSzPts val="1000"/>
              <a:buFont typeface="Sora"/>
              <a:buNone/>
              <a:defRPr sz="1000">
                <a:solidFill>
                  <a:schemeClr val="dk1"/>
                </a:solidFill>
                <a:latin typeface="Sora"/>
                <a:ea typeface="Sora"/>
                <a:cs typeface="Sora"/>
                <a:sym typeface="Sora"/>
              </a:defRPr>
            </a:lvl9pPr>
          </a:lstStyle>
          <a:p/>
        </p:txBody>
      </p:sp>
      <p:sp>
        <p:nvSpPr>
          <p:cNvPr id="389" name="Google Shape;389;p18"/>
          <p:cNvSpPr txBox="1"/>
          <p:nvPr>
            <p:ph idx="7" type="title"/>
          </p:nvPr>
        </p:nvSpPr>
        <p:spPr>
          <a:xfrm>
            <a:off x="1048325" y="2672425"/>
            <a:ext cx="2069700" cy="785100"/>
          </a:xfrm>
          <a:prstGeom prst="rect">
            <a:avLst/>
          </a:prstGeom>
        </p:spPr>
        <p:txBody>
          <a:bodyPr anchorCtr="0" anchor="t" bIns="91425" lIns="182875" spcFirstLastPara="1" rIns="91425" wrap="square" tIns="91425">
            <a:noAutofit/>
          </a:bodyPr>
          <a:lstStyle>
            <a:lvl1pPr lvl="0">
              <a:spcBef>
                <a:spcPts val="0"/>
              </a:spcBef>
              <a:spcAft>
                <a:spcPts val="0"/>
              </a:spcAft>
              <a:buClr>
                <a:schemeClr val="dk1"/>
              </a:buClr>
              <a:buSzPts val="1000"/>
              <a:buFont typeface="Sora"/>
              <a:buNone/>
              <a:defRPr sz="1000">
                <a:solidFill>
                  <a:schemeClr val="dk1"/>
                </a:solidFill>
                <a:latin typeface="Sora"/>
                <a:ea typeface="Sora"/>
                <a:cs typeface="Sora"/>
                <a:sym typeface="Sora"/>
              </a:defRPr>
            </a:lvl1pPr>
            <a:lvl2pPr lvl="1">
              <a:spcBef>
                <a:spcPts val="0"/>
              </a:spcBef>
              <a:spcAft>
                <a:spcPts val="0"/>
              </a:spcAft>
              <a:buClr>
                <a:schemeClr val="dk1"/>
              </a:buClr>
              <a:buSzPts val="1000"/>
              <a:buFont typeface="Sora"/>
              <a:buNone/>
              <a:defRPr sz="1000">
                <a:solidFill>
                  <a:schemeClr val="dk1"/>
                </a:solidFill>
                <a:latin typeface="Sora"/>
                <a:ea typeface="Sora"/>
                <a:cs typeface="Sora"/>
                <a:sym typeface="Sora"/>
              </a:defRPr>
            </a:lvl2pPr>
            <a:lvl3pPr lvl="2">
              <a:spcBef>
                <a:spcPts val="0"/>
              </a:spcBef>
              <a:spcAft>
                <a:spcPts val="0"/>
              </a:spcAft>
              <a:buClr>
                <a:schemeClr val="dk1"/>
              </a:buClr>
              <a:buSzPts val="1000"/>
              <a:buFont typeface="Sora"/>
              <a:buNone/>
              <a:defRPr sz="1000">
                <a:solidFill>
                  <a:schemeClr val="dk1"/>
                </a:solidFill>
                <a:latin typeface="Sora"/>
                <a:ea typeface="Sora"/>
                <a:cs typeface="Sora"/>
                <a:sym typeface="Sora"/>
              </a:defRPr>
            </a:lvl3pPr>
            <a:lvl4pPr lvl="3">
              <a:spcBef>
                <a:spcPts val="0"/>
              </a:spcBef>
              <a:spcAft>
                <a:spcPts val="0"/>
              </a:spcAft>
              <a:buClr>
                <a:schemeClr val="dk1"/>
              </a:buClr>
              <a:buSzPts val="1000"/>
              <a:buFont typeface="Sora"/>
              <a:buNone/>
              <a:defRPr sz="1000">
                <a:solidFill>
                  <a:schemeClr val="dk1"/>
                </a:solidFill>
                <a:latin typeface="Sora"/>
                <a:ea typeface="Sora"/>
                <a:cs typeface="Sora"/>
                <a:sym typeface="Sora"/>
              </a:defRPr>
            </a:lvl4pPr>
            <a:lvl5pPr lvl="4">
              <a:spcBef>
                <a:spcPts val="0"/>
              </a:spcBef>
              <a:spcAft>
                <a:spcPts val="0"/>
              </a:spcAft>
              <a:buClr>
                <a:schemeClr val="dk1"/>
              </a:buClr>
              <a:buSzPts val="1000"/>
              <a:buFont typeface="Sora"/>
              <a:buNone/>
              <a:defRPr sz="1000">
                <a:solidFill>
                  <a:schemeClr val="dk1"/>
                </a:solidFill>
                <a:latin typeface="Sora"/>
                <a:ea typeface="Sora"/>
                <a:cs typeface="Sora"/>
                <a:sym typeface="Sora"/>
              </a:defRPr>
            </a:lvl5pPr>
            <a:lvl6pPr lvl="5">
              <a:spcBef>
                <a:spcPts val="0"/>
              </a:spcBef>
              <a:spcAft>
                <a:spcPts val="0"/>
              </a:spcAft>
              <a:buClr>
                <a:schemeClr val="dk1"/>
              </a:buClr>
              <a:buSzPts val="1000"/>
              <a:buFont typeface="Sora"/>
              <a:buNone/>
              <a:defRPr sz="1000">
                <a:solidFill>
                  <a:schemeClr val="dk1"/>
                </a:solidFill>
                <a:latin typeface="Sora"/>
                <a:ea typeface="Sora"/>
                <a:cs typeface="Sora"/>
                <a:sym typeface="Sora"/>
              </a:defRPr>
            </a:lvl6pPr>
            <a:lvl7pPr lvl="6">
              <a:spcBef>
                <a:spcPts val="0"/>
              </a:spcBef>
              <a:spcAft>
                <a:spcPts val="0"/>
              </a:spcAft>
              <a:buClr>
                <a:schemeClr val="dk1"/>
              </a:buClr>
              <a:buSzPts val="1000"/>
              <a:buFont typeface="Sora"/>
              <a:buNone/>
              <a:defRPr sz="1000">
                <a:solidFill>
                  <a:schemeClr val="dk1"/>
                </a:solidFill>
                <a:latin typeface="Sora"/>
                <a:ea typeface="Sora"/>
                <a:cs typeface="Sora"/>
                <a:sym typeface="Sora"/>
              </a:defRPr>
            </a:lvl7pPr>
            <a:lvl8pPr lvl="7">
              <a:spcBef>
                <a:spcPts val="0"/>
              </a:spcBef>
              <a:spcAft>
                <a:spcPts val="0"/>
              </a:spcAft>
              <a:buClr>
                <a:schemeClr val="dk1"/>
              </a:buClr>
              <a:buSzPts val="1000"/>
              <a:buFont typeface="Sora"/>
              <a:buNone/>
              <a:defRPr sz="1000">
                <a:solidFill>
                  <a:schemeClr val="dk1"/>
                </a:solidFill>
                <a:latin typeface="Sora"/>
                <a:ea typeface="Sora"/>
                <a:cs typeface="Sora"/>
                <a:sym typeface="Sora"/>
              </a:defRPr>
            </a:lvl8pPr>
            <a:lvl9pPr lvl="8">
              <a:spcBef>
                <a:spcPts val="0"/>
              </a:spcBef>
              <a:spcAft>
                <a:spcPts val="0"/>
              </a:spcAft>
              <a:buClr>
                <a:schemeClr val="dk1"/>
              </a:buClr>
              <a:buSzPts val="1000"/>
              <a:buFont typeface="Sora"/>
              <a:buNone/>
              <a:defRPr sz="1000">
                <a:solidFill>
                  <a:schemeClr val="dk1"/>
                </a:solidFill>
                <a:latin typeface="Sora"/>
                <a:ea typeface="Sora"/>
                <a:cs typeface="Sora"/>
                <a:sym typeface="Sora"/>
              </a:defRPr>
            </a:lvl9pPr>
          </a:lstStyle>
          <a:p/>
        </p:txBody>
      </p:sp>
      <p:sp>
        <p:nvSpPr>
          <p:cNvPr id="390" name="Google Shape;390;p18"/>
          <p:cNvSpPr txBox="1"/>
          <p:nvPr>
            <p:ph idx="8" type="title"/>
          </p:nvPr>
        </p:nvSpPr>
        <p:spPr>
          <a:xfrm>
            <a:off x="1048325" y="3512475"/>
            <a:ext cx="2069700" cy="785100"/>
          </a:xfrm>
          <a:prstGeom prst="rect">
            <a:avLst/>
          </a:prstGeom>
        </p:spPr>
        <p:txBody>
          <a:bodyPr anchorCtr="0" anchor="t" bIns="91425" lIns="182875" spcFirstLastPara="1" rIns="91425" wrap="square" tIns="91425">
            <a:noAutofit/>
          </a:bodyPr>
          <a:lstStyle>
            <a:lvl1pPr lvl="0">
              <a:spcBef>
                <a:spcPts val="0"/>
              </a:spcBef>
              <a:spcAft>
                <a:spcPts val="0"/>
              </a:spcAft>
              <a:buClr>
                <a:schemeClr val="dk1"/>
              </a:buClr>
              <a:buSzPts val="1000"/>
              <a:buFont typeface="Sora"/>
              <a:buNone/>
              <a:defRPr sz="1000">
                <a:solidFill>
                  <a:schemeClr val="dk1"/>
                </a:solidFill>
                <a:latin typeface="Sora"/>
                <a:ea typeface="Sora"/>
                <a:cs typeface="Sora"/>
                <a:sym typeface="Sora"/>
              </a:defRPr>
            </a:lvl1pPr>
            <a:lvl2pPr lvl="1">
              <a:spcBef>
                <a:spcPts val="0"/>
              </a:spcBef>
              <a:spcAft>
                <a:spcPts val="0"/>
              </a:spcAft>
              <a:buClr>
                <a:schemeClr val="dk1"/>
              </a:buClr>
              <a:buSzPts val="1000"/>
              <a:buFont typeface="Sora"/>
              <a:buNone/>
              <a:defRPr sz="1000">
                <a:solidFill>
                  <a:schemeClr val="dk1"/>
                </a:solidFill>
                <a:latin typeface="Sora"/>
                <a:ea typeface="Sora"/>
                <a:cs typeface="Sora"/>
                <a:sym typeface="Sora"/>
              </a:defRPr>
            </a:lvl2pPr>
            <a:lvl3pPr lvl="2">
              <a:spcBef>
                <a:spcPts val="0"/>
              </a:spcBef>
              <a:spcAft>
                <a:spcPts val="0"/>
              </a:spcAft>
              <a:buClr>
                <a:schemeClr val="dk1"/>
              </a:buClr>
              <a:buSzPts val="1000"/>
              <a:buFont typeface="Sora"/>
              <a:buNone/>
              <a:defRPr sz="1000">
                <a:solidFill>
                  <a:schemeClr val="dk1"/>
                </a:solidFill>
                <a:latin typeface="Sora"/>
                <a:ea typeface="Sora"/>
                <a:cs typeface="Sora"/>
                <a:sym typeface="Sora"/>
              </a:defRPr>
            </a:lvl3pPr>
            <a:lvl4pPr lvl="3">
              <a:spcBef>
                <a:spcPts val="0"/>
              </a:spcBef>
              <a:spcAft>
                <a:spcPts val="0"/>
              </a:spcAft>
              <a:buClr>
                <a:schemeClr val="dk1"/>
              </a:buClr>
              <a:buSzPts val="1000"/>
              <a:buFont typeface="Sora"/>
              <a:buNone/>
              <a:defRPr sz="1000">
                <a:solidFill>
                  <a:schemeClr val="dk1"/>
                </a:solidFill>
                <a:latin typeface="Sora"/>
                <a:ea typeface="Sora"/>
                <a:cs typeface="Sora"/>
                <a:sym typeface="Sora"/>
              </a:defRPr>
            </a:lvl4pPr>
            <a:lvl5pPr lvl="4">
              <a:spcBef>
                <a:spcPts val="0"/>
              </a:spcBef>
              <a:spcAft>
                <a:spcPts val="0"/>
              </a:spcAft>
              <a:buClr>
                <a:schemeClr val="dk1"/>
              </a:buClr>
              <a:buSzPts val="1000"/>
              <a:buFont typeface="Sora"/>
              <a:buNone/>
              <a:defRPr sz="1000">
                <a:solidFill>
                  <a:schemeClr val="dk1"/>
                </a:solidFill>
                <a:latin typeface="Sora"/>
                <a:ea typeface="Sora"/>
                <a:cs typeface="Sora"/>
                <a:sym typeface="Sora"/>
              </a:defRPr>
            </a:lvl5pPr>
            <a:lvl6pPr lvl="5">
              <a:spcBef>
                <a:spcPts val="0"/>
              </a:spcBef>
              <a:spcAft>
                <a:spcPts val="0"/>
              </a:spcAft>
              <a:buClr>
                <a:schemeClr val="dk1"/>
              </a:buClr>
              <a:buSzPts val="1000"/>
              <a:buFont typeface="Sora"/>
              <a:buNone/>
              <a:defRPr sz="1000">
                <a:solidFill>
                  <a:schemeClr val="dk1"/>
                </a:solidFill>
                <a:latin typeface="Sora"/>
                <a:ea typeface="Sora"/>
                <a:cs typeface="Sora"/>
                <a:sym typeface="Sora"/>
              </a:defRPr>
            </a:lvl6pPr>
            <a:lvl7pPr lvl="6">
              <a:spcBef>
                <a:spcPts val="0"/>
              </a:spcBef>
              <a:spcAft>
                <a:spcPts val="0"/>
              </a:spcAft>
              <a:buClr>
                <a:schemeClr val="dk1"/>
              </a:buClr>
              <a:buSzPts val="1000"/>
              <a:buFont typeface="Sora"/>
              <a:buNone/>
              <a:defRPr sz="1000">
                <a:solidFill>
                  <a:schemeClr val="dk1"/>
                </a:solidFill>
                <a:latin typeface="Sora"/>
                <a:ea typeface="Sora"/>
                <a:cs typeface="Sora"/>
                <a:sym typeface="Sora"/>
              </a:defRPr>
            </a:lvl7pPr>
            <a:lvl8pPr lvl="7">
              <a:spcBef>
                <a:spcPts val="0"/>
              </a:spcBef>
              <a:spcAft>
                <a:spcPts val="0"/>
              </a:spcAft>
              <a:buClr>
                <a:schemeClr val="dk1"/>
              </a:buClr>
              <a:buSzPts val="1000"/>
              <a:buFont typeface="Sora"/>
              <a:buNone/>
              <a:defRPr sz="1000">
                <a:solidFill>
                  <a:schemeClr val="dk1"/>
                </a:solidFill>
                <a:latin typeface="Sora"/>
                <a:ea typeface="Sora"/>
                <a:cs typeface="Sora"/>
                <a:sym typeface="Sora"/>
              </a:defRPr>
            </a:lvl8pPr>
            <a:lvl9pPr lvl="8">
              <a:spcBef>
                <a:spcPts val="0"/>
              </a:spcBef>
              <a:spcAft>
                <a:spcPts val="0"/>
              </a:spcAft>
              <a:buClr>
                <a:schemeClr val="dk1"/>
              </a:buClr>
              <a:buSzPts val="1000"/>
              <a:buFont typeface="Sora"/>
              <a:buNone/>
              <a:defRPr sz="1000">
                <a:solidFill>
                  <a:schemeClr val="dk1"/>
                </a:solidFill>
                <a:latin typeface="Sora"/>
                <a:ea typeface="Sora"/>
                <a:cs typeface="Sora"/>
                <a:sym typeface="Sora"/>
              </a:defRPr>
            </a:lvl9pPr>
          </a:lstStyle>
          <a:p/>
        </p:txBody>
      </p:sp>
      <p:sp>
        <p:nvSpPr>
          <p:cNvPr id="391" name="Google Shape;391;p18"/>
          <p:cNvSpPr txBox="1"/>
          <p:nvPr>
            <p:ph idx="9" type="title"/>
          </p:nvPr>
        </p:nvSpPr>
        <p:spPr>
          <a:xfrm>
            <a:off x="3820750" y="1711525"/>
            <a:ext cx="1800000" cy="1522200"/>
          </a:xfrm>
          <a:prstGeom prst="rect">
            <a:avLst/>
          </a:prstGeom>
        </p:spPr>
        <p:txBody>
          <a:bodyPr anchorCtr="0" anchor="t" bIns="91425" lIns="0" spcFirstLastPara="1" rIns="0" wrap="square" tIns="91425">
            <a:noAutofit/>
          </a:bodyPr>
          <a:lstStyle>
            <a:lvl1pPr lvl="0">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1pPr>
            <a:lvl2pPr lvl="1">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2pPr>
            <a:lvl3pPr lvl="2">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3pPr>
            <a:lvl4pPr lvl="3">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4pPr>
            <a:lvl5pPr lvl="4">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5pPr>
            <a:lvl6pPr lvl="5">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6pPr>
            <a:lvl7pPr lvl="6">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7pPr>
            <a:lvl8pPr lvl="7">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8pPr>
            <a:lvl9pPr lvl="8">
              <a:spcBef>
                <a:spcPts val="0"/>
              </a:spcBef>
              <a:spcAft>
                <a:spcPts val="0"/>
              </a:spcAft>
              <a:buClr>
                <a:schemeClr val="dk2"/>
              </a:buClr>
              <a:buSzPts val="1000"/>
              <a:buFont typeface="Sora Medium"/>
              <a:buNone/>
              <a:defRPr sz="1000">
                <a:solidFill>
                  <a:schemeClr val="dk2"/>
                </a:solidFill>
                <a:latin typeface="Sora Medium"/>
                <a:ea typeface="Sora Medium"/>
                <a:cs typeface="Sora Medium"/>
                <a:sym typeface="Sora Medium"/>
              </a:defRPr>
            </a:lvl9pPr>
          </a:lstStyle>
          <a:p/>
        </p:txBody>
      </p:sp>
      <p:sp>
        <p:nvSpPr>
          <p:cNvPr id="392" name="Google Shape;392;p18"/>
          <p:cNvSpPr txBox="1"/>
          <p:nvPr>
            <p:ph idx="13" type="title"/>
          </p:nvPr>
        </p:nvSpPr>
        <p:spPr>
          <a:xfrm>
            <a:off x="7107575" y="1711450"/>
            <a:ext cx="874200" cy="152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p:txBody>
      </p:sp>
      <p:sp>
        <p:nvSpPr>
          <p:cNvPr id="393" name="Google Shape;393;p18"/>
          <p:cNvSpPr txBox="1"/>
          <p:nvPr>
            <p:ph idx="14" type="title"/>
          </p:nvPr>
        </p:nvSpPr>
        <p:spPr>
          <a:xfrm>
            <a:off x="5518325" y="1711575"/>
            <a:ext cx="1322100" cy="152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1pPr>
            <a:lvl2pPr lvl="1">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2pPr>
            <a:lvl3pPr lvl="2">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3pPr>
            <a:lvl4pPr lvl="3">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4pPr>
            <a:lvl5pPr lvl="4">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5pPr>
            <a:lvl6pPr lvl="5">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6pPr>
            <a:lvl7pPr lvl="6">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7pPr>
            <a:lvl8pPr lvl="7">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8pPr>
            <a:lvl9pPr lvl="8">
              <a:spcBef>
                <a:spcPts val="0"/>
              </a:spcBef>
              <a:spcAft>
                <a:spcPts val="0"/>
              </a:spcAft>
              <a:buClr>
                <a:schemeClr val="dk2"/>
              </a:buClr>
              <a:buSzPts val="1000"/>
              <a:buFont typeface="Sora Light"/>
              <a:buNone/>
              <a:defRPr sz="1000">
                <a:solidFill>
                  <a:schemeClr val="dk2"/>
                </a:solidFill>
                <a:latin typeface="Sora Light"/>
                <a:ea typeface="Sora Light"/>
                <a:cs typeface="Sora Light"/>
                <a:sym typeface="Sora Light"/>
              </a:defRPr>
            </a:lvl9pPr>
          </a:lstStyle>
          <a:p/>
        </p:txBody>
      </p:sp>
      <p:sp>
        <p:nvSpPr>
          <p:cNvPr id="394" name="Google Shape;394;p18"/>
          <p:cNvSpPr txBox="1"/>
          <p:nvPr>
            <p:ph idx="15"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395" name="Google Shape;395;p18"/>
          <p:cNvSpPr txBox="1"/>
          <p:nvPr>
            <p:ph idx="16" type="title"/>
          </p:nvPr>
        </p:nvSpPr>
        <p:spPr>
          <a:xfrm>
            <a:off x="93381" y="502775"/>
            <a:ext cx="7178100" cy="7851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solidFill>
                  <a:schemeClr val="dk2"/>
                </a:solidFill>
              </a:defRPr>
            </a:lvl1pPr>
            <a:lvl2pPr lvl="1">
              <a:lnSpc>
                <a:spcPct val="115000"/>
              </a:lnSpc>
              <a:spcBef>
                <a:spcPts val="0"/>
              </a:spcBef>
              <a:spcAft>
                <a:spcPts val="0"/>
              </a:spcAft>
              <a:buNone/>
              <a:defRPr sz="3600">
                <a:solidFill>
                  <a:schemeClr val="dk2"/>
                </a:solidFill>
              </a:defRPr>
            </a:lvl2pPr>
            <a:lvl3pPr lvl="2">
              <a:lnSpc>
                <a:spcPct val="115000"/>
              </a:lnSpc>
              <a:spcBef>
                <a:spcPts val="0"/>
              </a:spcBef>
              <a:spcAft>
                <a:spcPts val="0"/>
              </a:spcAft>
              <a:buNone/>
              <a:defRPr sz="3600">
                <a:solidFill>
                  <a:schemeClr val="dk2"/>
                </a:solidFill>
              </a:defRPr>
            </a:lvl3pPr>
            <a:lvl4pPr lvl="3">
              <a:lnSpc>
                <a:spcPct val="115000"/>
              </a:lnSpc>
              <a:spcBef>
                <a:spcPts val="0"/>
              </a:spcBef>
              <a:spcAft>
                <a:spcPts val="0"/>
              </a:spcAft>
              <a:buNone/>
              <a:defRPr sz="3600">
                <a:solidFill>
                  <a:schemeClr val="dk2"/>
                </a:solidFill>
              </a:defRPr>
            </a:lvl4pPr>
            <a:lvl5pPr lvl="4">
              <a:lnSpc>
                <a:spcPct val="115000"/>
              </a:lnSpc>
              <a:spcBef>
                <a:spcPts val="0"/>
              </a:spcBef>
              <a:spcAft>
                <a:spcPts val="0"/>
              </a:spcAft>
              <a:buNone/>
              <a:defRPr sz="3600">
                <a:solidFill>
                  <a:schemeClr val="dk2"/>
                </a:solidFill>
              </a:defRPr>
            </a:lvl5pPr>
            <a:lvl6pPr lvl="5">
              <a:lnSpc>
                <a:spcPct val="115000"/>
              </a:lnSpc>
              <a:spcBef>
                <a:spcPts val="0"/>
              </a:spcBef>
              <a:spcAft>
                <a:spcPts val="0"/>
              </a:spcAft>
              <a:buNone/>
              <a:defRPr sz="3600">
                <a:solidFill>
                  <a:schemeClr val="dk2"/>
                </a:solidFill>
              </a:defRPr>
            </a:lvl6pPr>
            <a:lvl7pPr lvl="6">
              <a:lnSpc>
                <a:spcPct val="115000"/>
              </a:lnSpc>
              <a:spcBef>
                <a:spcPts val="0"/>
              </a:spcBef>
              <a:spcAft>
                <a:spcPts val="0"/>
              </a:spcAft>
              <a:buNone/>
              <a:defRPr sz="3600">
                <a:solidFill>
                  <a:schemeClr val="dk2"/>
                </a:solidFill>
              </a:defRPr>
            </a:lvl7pPr>
            <a:lvl8pPr lvl="7">
              <a:lnSpc>
                <a:spcPct val="115000"/>
              </a:lnSpc>
              <a:spcBef>
                <a:spcPts val="0"/>
              </a:spcBef>
              <a:spcAft>
                <a:spcPts val="0"/>
              </a:spcAft>
              <a:buNone/>
              <a:defRPr sz="3600">
                <a:solidFill>
                  <a:schemeClr val="dk2"/>
                </a:solidFill>
              </a:defRPr>
            </a:lvl8pPr>
            <a:lvl9pPr lvl="8">
              <a:lnSpc>
                <a:spcPct val="115000"/>
              </a:lnSpc>
              <a:spcBef>
                <a:spcPts val="0"/>
              </a:spcBef>
              <a:spcAft>
                <a:spcPts val="0"/>
              </a:spcAft>
              <a:buNone/>
              <a:defRPr sz="3600">
                <a:solidFill>
                  <a:schemeClr val="dk2"/>
                </a:solidFill>
              </a:defRPr>
            </a:lvl9pPr>
          </a:lstStyle>
          <a:p/>
        </p:txBody>
      </p:sp>
      <p:sp>
        <p:nvSpPr>
          <p:cNvPr id="396" name="Google Shape;396;p18"/>
          <p:cNvSpPr txBox="1"/>
          <p:nvPr>
            <p:ph idx="17"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and Project Roadmap">
  <p:cSld name="BLANK_1_1_1_1_1_1_1_1_1_1_3_1">
    <p:bg>
      <p:bgPr>
        <a:solidFill>
          <a:schemeClr val="lt1"/>
        </a:solidFill>
      </p:bgPr>
    </p:bg>
    <p:spTree>
      <p:nvGrpSpPr>
        <p:cNvPr id="397" name="Shape 397"/>
        <p:cNvGrpSpPr/>
        <p:nvPr/>
      </p:nvGrpSpPr>
      <p:grpSpPr>
        <a:xfrm>
          <a:off x="0" y="0"/>
          <a:ext cx="0" cy="0"/>
          <a:chOff x="0" y="0"/>
          <a:chExt cx="0" cy="0"/>
        </a:xfrm>
      </p:grpSpPr>
      <p:sp>
        <p:nvSpPr>
          <p:cNvPr id="398" name="Google Shape;398;p19"/>
          <p:cNvSpPr txBox="1"/>
          <p:nvPr>
            <p:ph type="title"/>
          </p:nvPr>
        </p:nvSpPr>
        <p:spPr>
          <a:xfrm>
            <a:off x="134550" y="1339350"/>
            <a:ext cx="1119600" cy="297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9pPr>
          </a:lstStyle>
          <a:p/>
        </p:txBody>
      </p:sp>
      <p:sp>
        <p:nvSpPr>
          <p:cNvPr id="399" name="Google Shape;399;p19"/>
          <p:cNvSpPr txBox="1"/>
          <p:nvPr>
            <p:ph idx="2" type="title"/>
          </p:nvPr>
        </p:nvSpPr>
        <p:spPr>
          <a:xfrm>
            <a:off x="1326150" y="904338"/>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p:txBody>
      </p:sp>
      <p:sp>
        <p:nvSpPr>
          <p:cNvPr id="400" name="Google Shape;400;p19"/>
          <p:cNvSpPr txBox="1"/>
          <p:nvPr>
            <p:ph idx="3" type="title"/>
          </p:nvPr>
        </p:nvSpPr>
        <p:spPr>
          <a:xfrm>
            <a:off x="3877025" y="904338"/>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p:txBody>
      </p:sp>
      <p:sp>
        <p:nvSpPr>
          <p:cNvPr id="401" name="Google Shape;401;p19"/>
          <p:cNvSpPr txBox="1"/>
          <p:nvPr>
            <p:ph idx="4" type="title"/>
          </p:nvPr>
        </p:nvSpPr>
        <p:spPr>
          <a:xfrm>
            <a:off x="6291700" y="904338"/>
            <a:ext cx="22965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p:txBody>
      </p:sp>
      <p:sp>
        <p:nvSpPr>
          <p:cNvPr id="402" name="Google Shape;402;p19"/>
          <p:cNvSpPr txBox="1"/>
          <p:nvPr>
            <p:ph idx="5" type="title"/>
          </p:nvPr>
        </p:nvSpPr>
        <p:spPr>
          <a:xfrm>
            <a:off x="134550" y="2545225"/>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9pPr>
          </a:lstStyle>
          <a:p/>
        </p:txBody>
      </p:sp>
      <p:sp>
        <p:nvSpPr>
          <p:cNvPr id="403" name="Google Shape;403;p19"/>
          <p:cNvSpPr txBox="1"/>
          <p:nvPr>
            <p:ph idx="6" type="title"/>
          </p:nvPr>
        </p:nvSpPr>
        <p:spPr>
          <a:xfrm>
            <a:off x="134550" y="3703975"/>
            <a:ext cx="1119600" cy="297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000"/>
              <a:buFont typeface="IBM Plex Sans Medium"/>
              <a:buNone/>
              <a:defRPr sz="1000">
                <a:solidFill>
                  <a:schemeClr val="dk2"/>
                </a:solidFill>
                <a:latin typeface="IBM Plex Sans Medium"/>
                <a:ea typeface="IBM Plex Sans Medium"/>
                <a:cs typeface="IBM Plex Sans Medium"/>
                <a:sym typeface="IBM Plex Sans Medium"/>
              </a:defRPr>
            </a:lvl9pPr>
          </a:lstStyle>
          <a:p/>
        </p:txBody>
      </p:sp>
      <p:sp>
        <p:nvSpPr>
          <p:cNvPr id="404" name="Google Shape;404;p19"/>
          <p:cNvSpPr txBox="1"/>
          <p:nvPr>
            <p:ph idx="7" type="title"/>
          </p:nvPr>
        </p:nvSpPr>
        <p:spPr>
          <a:xfrm>
            <a:off x="3877025" y="1339350"/>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405" name="Google Shape;405;p19"/>
          <p:cNvSpPr txBox="1"/>
          <p:nvPr>
            <p:ph idx="8" type="title"/>
          </p:nvPr>
        </p:nvSpPr>
        <p:spPr>
          <a:xfrm>
            <a:off x="3877025" y="2552413"/>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9pPr>
          </a:lstStyle>
          <a:p/>
        </p:txBody>
      </p:sp>
      <p:sp>
        <p:nvSpPr>
          <p:cNvPr id="406" name="Google Shape;406;p19"/>
          <p:cNvSpPr txBox="1"/>
          <p:nvPr>
            <p:ph idx="9" type="title"/>
          </p:nvPr>
        </p:nvSpPr>
        <p:spPr>
          <a:xfrm>
            <a:off x="3877025" y="3711169"/>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Char char="●"/>
              <a:defRPr sz="1000">
                <a:solidFill>
                  <a:schemeClr val="dk2"/>
                </a:solidFill>
                <a:latin typeface="Sora"/>
                <a:ea typeface="Sora"/>
                <a:cs typeface="Sora"/>
                <a:sym typeface="Sora"/>
              </a:defRPr>
            </a:lvl9pPr>
          </a:lstStyle>
          <a:p/>
        </p:txBody>
      </p:sp>
      <p:sp>
        <p:nvSpPr>
          <p:cNvPr id="407" name="Google Shape;407;p19"/>
          <p:cNvSpPr txBox="1"/>
          <p:nvPr>
            <p:ph idx="13" type="title"/>
          </p:nvPr>
        </p:nvSpPr>
        <p:spPr>
          <a:xfrm>
            <a:off x="6427900" y="2552413"/>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000"/>
              <a:buFont typeface="Sora"/>
              <a:buChar char="➔"/>
              <a:defRPr sz="1000">
                <a:latin typeface="Sora"/>
                <a:ea typeface="Sora"/>
                <a:cs typeface="Sora"/>
                <a:sym typeface="Sora"/>
              </a:defRPr>
            </a:lvl1pPr>
            <a:lvl2pPr lvl="1">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9pPr>
          </a:lstStyle>
          <a:p/>
        </p:txBody>
      </p:sp>
      <p:sp>
        <p:nvSpPr>
          <p:cNvPr id="408" name="Google Shape;408;p19"/>
          <p:cNvSpPr txBox="1"/>
          <p:nvPr>
            <p:ph idx="14" type="title"/>
          </p:nvPr>
        </p:nvSpPr>
        <p:spPr>
          <a:xfrm>
            <a:off x="6427900" y="1339350"/>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000"/>
              <a:buFont typeface="Sora"/>
              <a:buChar char="➔"/>
              <a:defRPr sz="1000">
                <a:latin typeface="Sora"/>
                <a:ea typeface="Sora"/>
                <a:cs typeface="Sora"/>
                <a:sym typeface="Sora"/>
              </a:defRPr>
            </a:lvl1pPr>
            <a:lvl2pPr lvl="1">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9pPr>
          </a:lstStyle>
          <a:p/>
        </p:txBody>
      </p:sp>
      <p:sp>
        <p:nvSpPr>
          <p:cNvPr id="409" name="Google Shape;409;p19"/>
          <p:cNvSpPr txBox="1"/>
          <p:nvPr>
            <p:ph idx="15" type="title"/>
          </p:nvPr>
        </p:nvSpPr>
        <p:spPr>
          <a:xfrm>
            <a:off x="6427900" y="3711169"/>
            <a:ext cx="2160300" cy="909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000"/>
              <a:buFont typeface="Sora"/>
              <a:buChar char="➔"/>
              <a:defRPr sz="1000">
                <a:latin typeface="Sora"/>
                <a:ea typeface="Sora"/>
                <a:cs typeface="Sora"/>
                <a:sym typeface="Sora"/>
              </a:defRPr>
            </a:lvl1pPr>
            <a:lvl2pPr lvl="1">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Char char="●"/>
              <a:defRPr sz="1000">
                <a:solidFill>
                  <a:schemeClr val="lt1"/>
                </a:solidFill>
                <a:latin typeface="Sora"/>
                <a:ea typeface="Sora"/>
                <a:cs typeface="Sora"/>
                <a:sym typeface="Sora"/>
              </a:defRPr>
            </a:lvl9pPr>
          </a:lstStyle>
          <a:p/>
        </p:txBody>
      </p:sp>
      <p:sp>
        <p:nvSpPr>
          <p:cNvPr id="410" name="Google Shape;410;p19"/>
          <p:cNvSpPr txBox="1"/>
          <p:nvPr>
            <p:ph idx="16" type="title"/>
          </p:nvPr>
        </p:nvSpPr>
        <p:spPr>
          <a:xfrm>
            <a:off x="1326150" y="1339350"/>
            <a:ext cx="2296500" cy="924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411" name="Google Shape;411;p19"/>
          <p:cNvSpPr txBox="1"/>
          <p:nvPr>
            <p:ph idx="17" type="title"/>
          </p:nvPr>
        </p:nvSpPr>
        <p:spPr>
          <a:xfrm>
            <a:off x="1326150" y="2545213"/>
            <a:ext cx="2296500" cy="924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412" name="Google Shape;412;p19"/>
          <p:cNvSpPr txBox="1"/>
          <p:nvPr>
            <p:ph idx="18" type="title"/>
          </p:nvPr>
        </p:nvSpPr>
        <p:spPr>
          <a:xfrm>
            <a:off x="1326150" y="3703969"/>
            <a:ext cx="2296500" cy="924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Font typeface="Sora"/>
              <a:buNone/>
              <a:defRPr sz="1000">
                <a:solidFill>
                  <a:schemeClr val="dk2"/>
                </a:solidFill>
                <a:latin typeface="Sora"/>
                <a:ea typeface="Sora"/>
                <a:cs typeface="Sora"/>
                <a:sym typeface="Sora"/>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413" name="Google Shape;413;p19"/>
          <p:cNvSpPr txBox="1"/>
          <p:nvPr>
            <p:ph idx="19"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414" name="Google Shape;414;p19"/>
          <p:cNvSpPr txBox="1"/>
          <p:nvPr>
            <p:ph idx="20" type="title"/>
          </p:nvPr>
        </p:nvSpPr>
        <p:spPr>
          <a:xfrm>
            <a:off x="38100" y="319650"/>
            <a:ext cx="3116700" cy="520200"/>
          </a:xfrm>
          <a:prstGeom prst="rect">
            <a:avLst/>
          </a:prstGeom>
        </p:spPr>
        <p:txBody>
          <a:bodyPr anchorCtr="0" anchor="t" bIns="91425" lIns="182875" spcFirstLastPara="1" rIns="91425" wrap="square" tIns="91425">
            <a:spAutoFit/>
          </a:bodyPr>
          <a:lstStyle>
            <a:lvl1pPr lvl="0">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p:txBody>
      </p:sp>
      <p:sp>
        <p:nvSpPr>
          <p:cNvPr id="415" name="Google Shape;415;p19"/>
          <p:cNvSpPr txBox="1"/>
          <p:nvPr>
            <p:ph idx="21"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admap">
  <p:cSld name="BLANK_1_1_1_1_1_1_1_1_1_1_2">
    <p:spTree>
      <p:nvGrpSpPr>
        <p:cNvPr id="416" name="Shape 416"/>
        <p:cNvGrpSpPr/>
        <p:nvPr/>
      </p:nvGrpSpPr>
      <p:grpSpPr>
        <a:xfrm>
          <a:off x="0" y="0"/>
          <a:ext cx="0" cy="0"/>
          <a:chOff x="0" y="0"/>
          <a:chExt cx="0" cy="0"/>
        </a:xfrm>
      </p:grpSpPr>
      <p:sp>
        <p:nvSpPr>
          <p:cNvPr id="417" name="Google Shape;417;p20"/>
          <p:cNvSpPr/>
          <p:nvPr/>
        </p:nvSpPr>
        <p:spPr>
          <a:xfrm>
            <a:off x="8210550" y="-7150"/>
            <a:ext cx="945375" cy="1453000"/>
          </a:xfrm>
          <a:custGeom>
            <a:rect b="b" l="l" r="r" t="t"/>
            <a:pathLst>
              <a:path extrusionOk="0" h="58120" w="37815">
                <a:moveTo>
                  <a:pt x="0" y="35846"/>
                </a:moveTo>
                <a:lnTo>
                  <a:pt x="37815" y="58120"/>
                </a:lnTo>
                <a:lnTo>
                  <a:pt x="37589" y="0"/>
                </a:lnTo>
                <a:lnTo>
                  <a:pt x="2413" y="32"/>
                </a:lnTo>
                <a:close/>
              </a:path>
            </a:pathLst>
          </a:custGeom>
          <a:solidFill>
            <a:schemeClr val="lt1"/>
          </a:solidFill>
          <a:ln>
            <a:noFill/>
          </a:ln>
        </p:spPr>
      </p:sp>
      <p:sp>
        <p:nvSpPr>
          <p:cNvPr id="418" name="Google Shape;418;p20"/>
          <p:cNvSpPr/>
          <p:nvPr/>
        </p:nvSpPr>
        <p:spPr>
          <a:xfrm>
            <a:off x="4614025" y="-6850"/>
            <a:ext cx="3659250" cy="1404775"/>
          </a:xfrm>
          <a:custGeom>
            <a:rect b="b" l="l" r="r" t="t"/>
            <a:pathLst>
              <a:path extrusionOk="0" h="56191" w="146370">
                <a:moveTo>
                  <a:pt x="5482" y="0"/>
                </a:moveTo>
                <a:lnTo>
                  <a:pt x="0" y="56191"/>
                </a:lnTo>
                <a:lnTo>
                  <a:pt x="144451" y="35907"/>
                </a:lnTo>
                <a:lnTo>
                  <a:pt x="146370" y="274"/>
                </a:lnTo>
                <a:close/>
              </a:path>
            </a:pathLst>
          </a:custGeom>
          <a:gradFill>
            <a:gsLst>
              <a:gs pos="0">
                <a:schemeClr val="accent3"/>
              </a:gs>
              <a:gs pos="35000">
                <a:schemeClr val="accent3"/>
              </a:gs>
              <a:gs pos="100000">
                <a:schemeClr val="accent1"/>
              </a:gs>
            </a:gsLst>
            <a:lin ang="8099331" scaled="0"/>
          </a:gradFill>
          <a:ln>
            <a:noFill/>
          </a:ln>
        </p:spPr>
      </p:sp>
      <p:sp>
        <p:nvSpPr>
          <p:cNvPr id="419" name="Google Shape;419;p20"/>
          <p:cNvSpPr txBox="1"/>
          <p:nvPr>
            <p:ph type="title"/>
          </p:nvPr>
        </p:nvSpPr>
        <p:spPr>
          <a:xfrm>
            <a:off x="115025" y="502775"/>
            <a:ext cx="58290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420" name="Google Shape;420;p20"/>
          <p:cNvSpPr txBox="1"/>
          <p:nvPr>
            <p:ph idx="2"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421" name="Google Shape;421;p20"/>
          <p:cNvSpPr txBox="1"/>
          <p:nvPr>
            <p:ph idx="3" type="title"/>
          </p:nvPr>
        </p:nvSpPr>
        <p:spPr>
          <a:xfrm>
            <a:off x="2117950" y="2031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2" name="Google Shape;422;p20"/>
          <p:cNvSpPr txBox="1"/>
          <p:nvPr>
            <p:ph idx="4" type="title"/>
          </p:nvPr>
        </p:nvSpPr>
        <p:spPr>
          <a:xfrm>
            <a:off x="3987300" y="2031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3" name="Google Shape;423;p20"/>
          <p:cNvSpPr txBox="1"/>
          <p:nvPr>
            <p:ph idx="5" type="title"/>
          </p:nvPr>
        </p:nvSpPr>
        <p:spPr>
          <a:xfrm>
            <a:off x="389050" y="2031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4" name="Google Shape;424;p20"/>
          <p:cNvSpPr txBox="1"/>
          <p:nvPr>
            <p:ph idx="6" type="title"/>
          </p:nvPr>
        </p:nvSpPr>
        <p:spPr>
          <a:xfrm>
            <a:off x="5858938" y="2031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5" name="Google Shape;425;p20"/>
          <p:cNvSpPr txBox="1"/>
          <p:nvPr>
            <p:ph idx="7" type="title"/>
          </p:nvPr>
        </p:nvSpPr>
        <p:spPr>
          <a:xfrm>
            <a:off x="7730563" y="1797200"/>
            <a:ext cx="825900" cy="361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BM Plex Sans Medium"/>
              <a:buNone/>
              <a:defRPr sz="1200">
                <a:latin typeface="IBM Plex Sans Medium"/>
                <a:ea typeface="IBM Plex Sans Medium"/>
                <a:cs typeface="IBM Plex Sans Medium"/>
                <a:sym typeface="IBM Plex Sans Medium"/>
              </a:defRPr>
            </a:lvl1pPr>
            <a:lvl2pPr lvl="1"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2pPr>
            <a:lvl3pPr lvl="2"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3pPr>
            <a:lvl4pPr lvl="3"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4pPr>
            <a:lvl5pPr lvl="4"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5pPr>
            <a:lvl6pPr lvl="5"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6pPr>
            <a:lvl7pPr lvl="6"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7pPr>
            <a:lvl8pPr lvl="7"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8pPr>
            <a:lvl9pPr lvl="8" algn="ctr">
              <a:spcBef>
                <a:spcPts val="0"/>
              </a:spcBef>
              <a:spcAft>
                <a:spcPts val="0"/>
              </a:spcAft>
              <a:buClr>
                <a:schemeClr val="lt1"/>
              </a:buClr>
              <a:buSzPts val="1200"/>
              <a:buFont typeface="IBM Plex Sans Medium"/>
              <a:buNone/>
              <a:defRPr sz="1200">
                <a:solidFill>
                  <a:schemeClr val="lt1"/>
                </a:solidFill>
                <a:latin typeface="IBM Plex Sans Medium"/>
                <a:ea typeface="IBM Plex Sans Medium"/>
                <a:cs typeface="IBM Plex Sans Medium"/>
                <a:sym typeface="IBM Plex Sans Medium"/>
              </a:defRPr>
            </a:lvl9pPr>
          </a:lstStyle>
          <a:p/>
        </p:txBody>
      </p:sp>
      <p:sp>
        <p:nvSpPr>
          <p:cNvPr id="426" name="Google Shape;426;p20"/>
          <p:cNvSpPr txBox="1"/>
          <p:nvPr>
            <p:ph idx="1" type="body"/>
          </p:nvPr>
        </p:nvSpPr>
        <p:spPr>
          <a:xfrm>
            <a:off x="148300" y="2960850"/>
            <a:ext cx="1374600" cy="10563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27" name="Google Shape;427;p20"/>
          <p:cNvSpPr txBox="1"/>
          <p:nvPr>
            <p:ph idx="8" type="body"/>
          </p:nvPr>
        </p:nvSpPr>
        <p:spPr>
          <a:xfrm>
            <a:off x="3601450" y="2960850"/>
            <a:ext cx="1579500" cy="10563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28" name="Google Shape;428;p20"/>
          <p:cNvSpPr txBox="1"/>
          <p:nvPr>
            <p:ph idx="9" type="body"/>
          </p:nvPr>
        </p:nvSpPr>
        <p:spPr>
          <a:xfrm>
            <a:off x="5565675" y="2960850"/>
            <a:ext cx="1487700" cy="10563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29" name="Google Shape;429;p20"/>
          <p:cNvSpPr txBox="1"/>
          <p:nvPr>
            <p:ph idx="13" type="body"/>
          </p:nvPr>
        </p:nvSpPr>
        <p:spPr>
          <a:xfrm>
            <a:off x="7346300" y="3194850"/>
            <a:ext cx="1649400" cy="14397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1pPr>
            <a:lvl2pPr indent="-292100" lvl="1" marL="9144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2pPr>
            <a:lvl3pPr indent="-292100" lvl="2" marL="13716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3pPr>
            <a:lvl4pPr indent="-292100" lvl="3" marL="18288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4pPr>
            <a:lvl5pPr indent="-292100" lvl="4" marL="22860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5pPr>
            <a:lvl6pPr indent="-292100" lvl="5" marL="27432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6pPr>
            <a:lvl7pPr indent="-292100" lvl="6" marL="32004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7pPr>
            <a:lvl8pPr indent="-292100" lvl="7" marL="36576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8pPr>
            <a:lvl9pPr indent="-292100" lvl="8" marL="4114800" algn="ctr">
              <a:spcBef>
                <a:spcPts val="0"/>
              </a:spcBef>
              <a:spcAft>
                <a:spcPts val="0"/>
              </a:spcAft>
              <a:buClr>
                <a:schemeClr val="lt1"/>
              </a:buClr>
              <a:buSzPts val="1000"/>
              <a:buFont typeface="Sora Medium"/>
              <a:buChar char="■"/>
              <a:defRPr sz="1000">
                <a:latin typeface="Sora Medium"/>
                <a:ea typeface="Sora Medium"/>
                <a:cs typeface="Sora Medium"/>
                <a:sym typeface="Sora Medium"/>
              </a:defRPr>
            </a:lvl9pPr>
          </a:lstStyle>
          <a:p/>
        </p:txBody>
      </p:sp>
      <p:sp>
        <p:nvSpPr>
          <p:cNvPr id="430" name="Google Shape;430;p20"/>
          <p:cNvSpPr txBox="1"/>
          <p:nvPr>
            <p:ph idx="14" type="body"/>
          </p:nvPr>
        </p:nvSpPr>
        <p:spPr>
          <a:xfrm>
            <a:off x="1842125" y="2960850"/>
            <a:ext cx="1374600" cy="10563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31" name="Google Shape;431;p20"/>
          <p:cNvSpPr txBox="1"/>
          <p:nvPr>
            <p:ph idx="15"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1">
  <p:cSld name="BLANK_1_1_3">
    <p:spTree>
      <p:nvGrpSpPr>
        <p:cNvPr id="38" name="Shape 38"/>
        <p:cNvGrpSpPr/>
        <p:nvPr/>
      </p:nvGrpSpPr>
      <p:grpSpPr>
        <a:xfrm>
          <a:off x="0" y="0"/>
          <a:ext cx="0" cy="0"/>
          <a:chOff x="0" y="0"/>
          <a:chExt cx="0" cy="0"/>
        </a:xfrm>
      </p:grpSpPr>
      <p:grpSp>
        <p:nvGrpSpPr>
          <p:cNvPr id="39" name="Google Shape;39;p3"/>
          <p:cNvGrpSpPr/>
          <p:nvPr/>
        </p:nvGrpSpPr>
        <p:grpSpPr>
          <a:xfrm flipH="1">
            <a:off x="6169505" y="2816179"/>
            <a:ext cx="2979740" cy="1986829"/>
            <a:chOff x="312900" y="2793625"/>
            <a:chExt cx="2221200" cy="1481050"/>
          </a:xfrm>
        </p:grpSpPr>
        <p:grpSp>
          <p:nvGrpSpPr>
            <p:cNvPr id="40" name="Google Shape;40;p3"/>
            <p:cNvGrpSpPr/>
            <p:nvPr/>
          </p:nvGrpSpPr>
          <p:grpSpPr>
            <a:xfrm>
              <a:off x="312900" y="2793625"/>
              <a:ext cx="1851000" cy="1481050"/>
              <a:chOff x="461225" y="3249175"/>
              <a:chExt cx="1851000" cy="1481050"/>
            </a:xfrm>
          </p:grpSpPr>
          <p:grpSp>
            <p:nvGrpSpPr>
              <p:cNvPr id="41" name="Google Shape;41;p3"/>
              <p:cNvGrpSpPr/>
              <p:nvPr/>
            </p:nvGrpSpPr>
            <p:grpSpPr>
              <a:xfrm>
                <a:off x="461225" y="3249175"/>
                <a:ext cx="1851000" cy="370200"/>
                <a:chOff x="461225" y="3249175"/>
                <a:chExt cx="1851000" cy="370200"/>
              </a:xfrm>
            </p:grpSpPr>
            <p:sp>
              <p:nvSpPr>
                <p:cNvPr id="42" name="Google Shape;42;p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 name="Google Shape;43;p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 name="Google Shape;44;p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5" name="Google Shape;45;p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 name="Google Shape;46;p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7" name="Google Shape;47;p3"/>
              <p:cNvGrpSpPr/>
              <p:nvPr/>
            </p:nvGrpSpPr>
            <p:grpSpPr>
              <a:xfrm>
                <a:off x="461225" y="3619500"/>
                <a:ext cx="1851000" cy="370200"/>
                <a:chOff x="461225" y="3249175"/>
                <a:chExt cx="1851000" cy="370200"/>
              </a:xfrm>
            </p:grpSpPr>
            <p:sp>
              <p:nvSpPr>
                <p:cNvPr id="48" name="Google Shape;48;p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9" name="Google Shape;49;p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 name="Google Shape;50;p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 name="Google Shape;51;p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 name="Google Shape;52;p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3" name="Google Shape;53;p3"/>
              <p:cNvGrpSpPr/>
              <p:nvPr/>
            </p:nvGrpSpPr>
            <p:grpSpPr>
              <a:xfrm>
                <a:off x="461225" y="3989700"/>
                <a:ext cx="1851000" cy="370200"/>
                <a:chOff x="461225" y="3249175"/>
                <a:chExt cx="1851000" cy="370200"/>
              </a:xfrm>
            </p:grpSpPr>
            <p:sp>
              <p:nvSpPr>
                <p:cNvPr id="54" name="Google Shape;54;p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5" name="Google Shape;55;p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6" name="Google Shape;56;p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7" name="Google Shape;57;p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8" name="Google Shape;58;p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9" name="Google Shape;59;p3"/>
              <p:cNvGrpSpPr/>
              <p:nvPr/>
            </p:nvGrpSpPr>
            <p:grpSpPr>
              <a:xfrm>
                <a:off x="461225" y="4360025"/>
                <a:ext cx="1851000" cy="370200"/>
                <a:chOff x="461225" y="3249175"/>
                <a:chExt cx="1851000" cy="370200"/>
              </a:xfrm>
            </p:grpSpPr>
            <p:sp>
              <p:nvSpPr>
                <p:cNvPr id="60" name="Google Shape;60;p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1" name="Google Shape;61;p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2" name="Google Shape;62;p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3" name="Google Shape;63;p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4" name="Google Shape;64;p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65" name="Google Shape;65;p3"/>
            <p:cNvSpPr/>
            <p:nvPr/>
          </p:nvSpPr>
          <p:spPr>
            <a:xfrm>
              <a:off x="2163900" y="279362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6" name="Google Shape;66;p3"/>
          <p:cNvSpPr/>
          <p:nvPr/>
        </p:nvSpPr>
        <p:spPr>
          <a:xfrm flipH="1">
            <a:off x="12" y="3308203"/>
            <a:ext cx="9143963" cy="1835315"/>
          </a:xfrm>
          <a:custGeom>
            <a:rect b="b" l="l" r="r" t="t"/>
            <a:pathLst>
              <a:path extrusionOk="0" h="29205" w="61561">
                <a:moveTo>
                  <a:pt x="61560" y="1"/>
                </a:moveTo>
                <a:lnTo>
                  <a:pt x="60172" y="120"/>
                </a:lnTo>
                <a:lnTo>
                  <a:pt x="58745" y="258"/>
                </a:lnTo>
                <a:lnTo>
                  <a:pt x="57318" y="417"/>
                </a:lnTo>
                <a:lnTo>
                  <a:pt x="55870" y="595"/>
                </a:lnTo>
                <a:lnTo>
                  <a:pt x="54403" y="814"/>
                </a:lnTo>
                <a:lnTo>
                  <a:pt x="52936" y="1051"/>
                </a:lnTo>
                <a:lnTo>
                  <a:pt x="51429" y="1309"/>
                </a:lnTo>
                <a:lnTo>
                  <a:pt x="49942" y="1587"/>
                </a:lnTo>
                <a:lnTo>
                  <a:pt x="48436" y="1884"/>
                </a:lnTo>
                <a:lnTo>
                  <a:pt x="46909" y="2221"/>
                </a:lnTo>
                <a:lnTo>
                  <a:pt x="45382" y="2578"/>
                </a:lnTo>
                <a:lnTo>
                  <a:pt x="43836" y="2955"/>
                </a:lnTo>
                <a:lnTo>
                  <a:pt x="42309" y="3351"/>
                </a:lnTo>
                <a:lnTo>
                  <a:pt x="40763" y="3787"/>
                </a:lnTo>
                <a:lnTo>
                  <a:pt x="39217" y="4224"/>
                </a:lnTo>
                <a:lnTo>
                  <a:pt x="37670" y="4699"/>
                </a:lnTo>
                <a:lnTo>
                  <a:pt x="35866" y="5274"/>
                </a:lnTo>
                <a:lnTo>
                  <a:pt x="34082" y="5869"/>
                </a:lnTo>
                <a:lnTo>
                  <a:pt x="32337" y="6484"/>
                </a:lnTo>
                <a:lnTo>
                  <a:pt x="30592" y="7118"/>
                </a:lnTo>
                <a:lnTo>
                  <a:pt x="28887" y="7792"/>
                </a:lnTo>
                <a:lnTo>
                  <a:pt x="27222" y="8466"/>
                </a:lnTo>
                <a:lnTo>
                  <a:pt x="25557" y="9160"/>
                </a:lnTo>
                <a:lnTo>
                  <a:pt x="23951" y="9894"/>
                </a:lnTo>
                <a:lnTo>
                  <a:pt x="22365" y="10627"/>
                </a:lnTo>
                <a:lnTo>
                  <a:pt x="20818" y="11381"/>
                </a:lnTo>
                <a:lnTo>
                  <a:pt x="19292" y="12154"/>
                </a:lnTo>
                <a:lnTo>
                  <a:pt x="17824" y="12927"/>
                </a:lnTo>
                <a:lnTo>
                  <a:pt x="16377" y="13740"/>
                </a:lnTo>
                <a:lnTo>
                  <a:pt x="14989" y="14553"/>
                </a:lnTo>
                <a:lnTo>
                  <a:pt x="13621" y="15386"/>
                </a:lnTo>
                <a:lnTo>
                  <a:pt x="12313" y="16218"/>
                </a:lnTo>
                <a:lnTo>
                  <a:pt x="11084" y="17051"/>
                </a:lnTo>
                <a:lnTo>
                  <a:pt x="9914" y="17884"/>
                </a:lnTo>
                <a:lnTo>
                  <a:pt x="8804" y="18716"/>
                </a:lnTo>
                <a:lnTo>
                  <a:pt x="7753" y="19549"/>
                </a:lnTo>
                <a:lnTo>
                  <a:pt x="6762" y="20382"/>
                </a:lnTo>
                <a:lnTo>
                  <a:pt x="5810" y="21214"/>
                </a:lnTo>
                <a:lnTo>
                  <a:pt x="4938" y="22027"/>
                </a:lnTo>
                <a:lnTo>
                  <a:pt x="4125" y="22860"/>
                </a:lnTo>
                <a:lnTo>
                  <a:pt x="3371" y="23693"/>
                </a:lnTo>
                <a:lnTo>
                  <a:pt x="2697" y="24505"/>
                </a:lnTo>
                <a:lnTo>
                  <a:pt x="2380" y="24902"/>
                </a:lnTo>
                <a:lnTo>
                  <a:pt x="2063" y="25298"/>
                </a:lnTo>
                <a:lnTo>
                  <a:pt x="1785" y="25715"/>
                </a:lnTo>
                <a:lnTo>
                  <a:pt x="1528" y="26111"/>
                </a:lnTo>
                <a:lnTo>
                  <a:pt x="1270" y="26508"/>
                </a:lnTo>
                <a:lnTo>
                  <a:pt x="1032" y="26904"/>
                </a:lnTo>
                <a:lnTo>
                  <a:pt x="814" y="27281"/>
                </a:lnTo>
                <a:lnTo>
                  <a:pt x="616" y="27678"/>
                </a:lnTo>
                <a:lnTo>
                  <a:pt x="437" y="28054"/>
                </a:lnTo>
                <a:lnTo>
                  <a:pt x="279" y="28451"/>
                </a:lnTo>
                <a:lnTo>
                  <a:pt x="120" y="28827"/>
                </a:lnTo>
                <a:lnTo>
                  <a:pt x="1" y="29204"/>
                </a:lnTo>
                <a:lnTo>
                  <a:pt x="61560" y="29204"/>
                </a:lnTo>
                <a:lnTo>
                  <a:pt x="615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67" name="Google Shape;67;p3"/>
          <p:cNvSpPr/>
          <p:nvPr/>
        </p:nvSpPr>
        <p:spPr>
          <a:xfrm>
            <a:off x="11" y="2611497"/>
            <a:ext cx="725708" cy="1448283"/>
          </a:xfrm>
          <a:custGeom>
            <a:rect b="b" l="l" r="r" t="t"/>
            <a:pathLst>
              <a:path extrusionOk="0" h="50476" w="25297">
                <a:moveTo>
                  <a:pt x="1" y="1"/>
                </a:moveTo>
                <a:lnTo>
                  <a:pt x="1" y="50475"/>
                </a:lnTo>
                <a:lnTo>
                  <a:pt x="2694" y="50358"/>
                </a:lnTo>
                <a:lnTo>
                  <a:pt x="5154" y="50007"/>
                </a:lnTo>
                <a:lnTo>
                  <a:pt x="7613" y="49304"/>
                </a:lnTo>
                <a:lnTo>
                  <a:pt x="9838" y="48484"/>
                </a:lnTo>
                <a:lnTo>
                  <a:pt x="12063" y="47430"/>
                </a:lnTo>
                <a:lnTo>
                  <a:pt x="14171" y="46142"/>
                </a:lnTo>
                <a:lnTo>
                  <a:pt x="16162" y="44737"/>
                </a:lnTo>
                <a:lnTo>
                  <a:pt x="17919" y="43097"/>
                </a:lnTo>
                <a:lnTo>
                  <a:pt x="19558" y="41341"/>
                </a:lnTo>
                <a:lnTo>
                  <a:pt x="20964" y="39350"/>
                </a:lnTo>
                <a:lnTo>
                  <a:pt x="22252" y="37242"/>
                </a:lnTo>
                <a:lnTo>
                  <a:pt x="23306" y="35017"/>
                </a:lnTo>
                <a:lnTo>
                  <a:pt x="24126" y="32792"/>
                </a:lnTo>
                <a:lnTo>
                  <a:pt x="24828" y="30332"/>
                </a:lnTo>
                <a:lnTo>
                  <a:pt x="25180" y="27873"/>
                </a:lnTo>
                <a:lnTo>
                  <a:pt x="25297" y="25296"/>
                </a:lnTo>
                <a:lnTo>
                  <a:pt x="25180" y="22720"/>
                </a:lnTo>
                <a:lnTo>
                  <a:pt x="24828" y="20144"/>
                </a:lnTo>
                <a:lnTo>
                  <a:pt x="24126" y="17801"/>
                </a:lnTo>
                <a:lnTo>
                  <a:pt x="23306" y="15459"/>
                </a:lnTo>
                <a:lnTo>
                  <a:pt x="22252" y="13234"/>
                </a:lnTo>
                <a:lnTo>
                  <a:pt x="20964" y="11126"/>
                </a:lnTo>
                <a:lnTo>
                  <a:pt x="19558" y="9252"/>
                </a:lnTo>
                <a:lnTo>
                  <a:pt x="17919" y="7379"/>
                </a:lnTo>
                <a:lnTo>
                  <a:pt x="16162" y="5739"/>
                </a:lnTo>
                <a:lnTo>
                  <a:pt x="14171" y="4334"/>
                </a:lnTo>
                <a:lnTo>
                  <a:pt x="12063" y="3046"/>
                </a:lnTo>
                <a:lnTo>
                  <a:pt x="9838" y="1992"/>
                </a:lnTo>
                <a:lnTo>
                  <a:pt x="7613" y="1172"/>
                </a:lnTo>
                <a:lnTo>
                  <a:pt x="5154" y="586"/>
                </a:lnTo>
                <a:lnTo>
                  <a:pt x="2694" y="118"/>
                </a:lnTo>
                <a:lnTo>
                  <a:pt x="1" y="1"/>
                </a:lnTo>
                <a:close/>
              </a:path>
            </a:pathLst>
          </a:custGeom>
          <a:gradFill>
            <a:gsLst>
              <a:gs pos="0">
                <a:schemeClr val="accent3"/>
              </a:gs>
              <a:gs pos="56000">
                <a:schemeClr val="accent1"/>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 name="Google Shape;68;p3"/>
          <p:cNvSpPr/>
          <p:nvPr/>
        </p:nvSpPr>
        <p:spPr>
          <a:xfrm flipH="1">
            <a:off x="3311207" y="2592556"/>
            <a:ext cx="1486200" cy="1486200"/>
          </a:xfrm>
          <a:prstGeom prst="ellipse">
            <a:avLst/>
          </a:prstGeom>
          <a:gradFill>
            <a:gsLst>
              <a:gs pos="0">
                <a:schemeClr val="accent3"/>
              </a:gs>
              <a:gs pos="56000">
                <a:schemeClr val="accent1"/>
              </a:gs>
              <a:gs pos="100000">
                <a:schemeClr val="accent1"/>
              </a:gs>
            </a:gsLst>
            <a:lin ang="1350003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 name="Google Shape;69;p3"/>
          <p:cNvSpPr/>
          <p:nvPr/>
        </p:nvSpPr>
        <p:spPr>
          <a:xfrm flipH="1" rot="-5400000">
            <a:off x="1299729" y="2592569"/>
            <a:ext cx="1486200" cy="1486200"/>
          </a:xfrm>
          <a:prstGeom prst="ellipse">
            <a:avLst/>
          </a:prstGeom>
          <a:gradFill>
            <a:gsLst>
              <a:gs pos="0">
                <a:schemeClr val="accent3"/>
              </a:gs>
              <a:gs pos="35000">
                <a:schemeClr val="accent3"/>
              </a:gs>
              <a:gs pos="100000">
                <a:schemeClr val="accent1"/>
              </a:gs>
            </a:gsLst>
            <a:lin ang="8099331"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0" name="Google Shape;70;p3"/>
          <p:cNvSpPr txBox="1"/>
          <p:nvPr>
            <p:ph type="title"/>
          </p:nvPr>
        </p:nvSpPr>
        <p:spPr>
          <a:xfrm>
            <a:off x="115025" y="502775"/>
            <a:ext cx="4183800" cy="5877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71" name="Google Shape;71;p3"/>
          <p:cNvSpPr txBox="1"/>
          <p:nvPr>
            <p:ph idx="2"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72" name="Google Shape;72;p3"/>
          <p:cNvSpPr txBox="1"/>
          <p:nvPr>
            <p:ph idx="1" type="body"/>
          </p:nvPr>
        </p:nvSpPr>
        <p:spPr>
          <a:xfrm>
            <a:off x="3511550" y="587150"/>
            <a:ext cx="4371600" cy="25263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Sora"/>
              <a:buChar char="●"/>
              <a:defRPr sz="1000"/>
            </a:lvl1pPr>
            <a:lvl2pPr indent="-292100" lvl="1" marL="914400">
              <a:lnSpc>
                <a:spcPct val="115000"/>
              </a:lnSpc>
              <a:spcBef>
                <a:spcPts val="800"/>
              </a:spcBef>
              <a:spcAft>
                <a:spcPts val="0"/>
              </a:spcAft>
              <a:buClr>
                <a:schemeClr val="lt1"/>
              </a:buClr>
              <a:buSzPts val="1000"/>
              <a:buFont typeface="Sora"/>
              <a:buChar char="○"/>
              <a:defRPr sz="1000"/>
            </a:lvl2pPr>
            <a:lvl3pPr indent="-292100" lvl="2" marL="1371600">
              <a:lnSpc>
                <a:spcPct val="115000"/>
              </a:lnSpc>
              <a:spcBef>
                <a:spcPts val="800"/>
              </a:spcBef>
              <a:spcAft>
                <a:spcPts val="0"/>
              </a:spcAft>
              <a:buClr>
                <a:schemeClr val="lt1"/>
              </a:buClr>
              <a:buSzPts val="1000"/>
              <a:buFont typeface="Sora"/>
              <a:buChar char="■"/>
              <a:defRPr sz="1000"/>
            </a:lvl3pPr>
            <a:lvl4pPr indent="-292100" lvl="3" marL="1828800">
              <a:lnSpc>
                <a:spcPct val="115000"/>
              </a:lnSpc>
              <a:spcBef>
                <a:spcPts val="800"/>
              </a:spcBef>
              <a:spcAft>
                <a:spcPts val="0"/>
              </a:spcAft>
              <a:buClr>
                <a:schemeClr val="lt1"/>
              </a:buClr>
              <a:buSzPts val="1000"/>
              <a:buFont typeface="Sora"/>
              <a:buChar char="●"/>
              <a:defRPr sz="1000"/>
            </a:lvl4pPr>
            <a:lvl5pPr indent="-292100" lvl="4" marL="2286000">
              <a:lnSpc>
                <a:spcPct val="115000"/>
              </a:lnSpc>
              <a:spcBef>
                <a:spcPts val="800"/>
              </a:spcBef>
              <a:spcAft>
                <a:spcPts val="0"/>
              </a:spcAft>
              <a:buClr>
                <a:schemeClr val="lt1"/>
              </a:buClr>
              <a:buSzPts val="1000"/>
              <a:buFont typeface="Sora"/>
              <a:buChar char="○"/>
              <a:defRPr sz="1000"/>
            </a:lvl5pPr>
            <a:lvl6pPr indent="-292100" lvl="5" marL="2743200">
              <a:lnSpc>
                <a:spcPct val="115000"/>
              </a:lnSpc>
              <a:spcBef>
                <a:spcPts val="800"/>
              </a:spcBef>
              <a:spcAft>
                <a:spcPts val="0"/>
              </a:spcAft>
              <a:buClr>
                <a:schemeClr val="lt1"/>
              </a:buClr>
              <a:buSzPts val="1000"/>
              <a:buFont typeface="Sora"/>
              <a:buChar char="■"/>
              <a:defRPr sz="1000"/>
            </a:lvl6pPr>
            <a:lvl7pPr indent="-292100" lvl="6" marL="3200400">
              <a:lnSpc>
                <a:spcPct val="115000"/>
              </a:lnSpc>
              <a:spcBef>
                <a:spcPts val="800"/>
              </a:spcBef>
              <a:spcAft>
                <a:spcPts val="0"/>
              </a:spcAft>
              <a:buClr>
                <a:schemeClr val="lt1"/>
              </a:buClr>
              <a:buSzPts val="1000"/>
              <a:buFont typeface="Sora"/>
              <a:buChar char="●"/>
              <a:defRPr sz="1000"/>
            </a:lvl7pPr>
            <a:lvl8pPr indent="-292100" lvl="7" marL="3657600">
              <a:lnSpc>
                <a:spcPct val="115000"/>
              </a:lnSpc>
              <a:spcBef>
                <a:spcPts val="800"/>
              </a:spcBef>
              <a:spcAft>
                <a:spcPts val="0"/>
              </a:spcAft>
              <a:buClr>
                <a:schemeClr val="lt1"/>
              </a:buClr>
              <a:buSzPts val="1000"/>
              <a:buFont typeface="Sora"/>
              <a:buChar char="○"/>
              <a:defRPr sz="1000"/>
            </a:lvl8pPr>
            <a:lvl9pPr indent="-292100" lvl="8" marL="4114800">
              <a:lnSpc>
                <a:spcPct val="115000"/>
              </a:lnSpc>
              <a:spcBef>
                <a:spcPts val="800"/>
              </a:spcBef>
              <a:spcAft>
                <a:spcPts val="800"/>
              </a:spcAft>
              <a:buClr>
                <a:schemeClr val="lt1"/>
              </a:buClr>
              <a:buSzPts val="1000"/>
              <a:buFont typeface="Sora"/>
              <a:buChar char="■"/>
              <a:defRPr sz="1000"/>
            </a:lvl9pPr>
          </a:lstStyle>
          <a:p/>
        </p:txBody>
      </p:sp>
      <p:sp>
        <p:nvSpPr>
          <p:cNvPr id="73" name="Google Shape;73;p3"/>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_1_1_1_1_1_1_2_1">
    <p:spTree>
      <p:nvGrpSpPr>
        <p:cNvPr id="432" name="Shape 432"/>
        <p:cNvGrpSpPr/>
        <p:nvPr/>
      </p:nvGrpSpPr>
      <p:grpSpPr>
        <a:xfrm>
          <a:off x="0" y="0"/>
          <a:ext cx="0" cy="0"/>
          <a:chOff x="0" y="0"/>
          <a:chExt cx="0" cy="0"/>
        </a:xfrm>
      </p:grpSpPr>
      <p:grpSp>
        <p:nvGrpSpPr>
          <p:cNvPr id="433" name="Google Shape;433;p21"/>
          <p:cNvGrpSpPr/>
          <p:nvPr/>
        </p:nvGrpSpPr>
        <p:grpSpPr>
          <a:xfrm flipH="1">
            <a:off x="3199575" y="156175"/>
            <a:ext cx="1851000" cy="1225325"/>
            <a:chOff x="461225" y="3875100"/>
            <a:chExt cx="1851000" cy="1225325"/>
          </a:xfrm>
        </p:grpSpPr>
        <p:grpSp>
          <p:nvGrpSpPr>
            <p:cNvPr id="434" name="Google Shape;434;p21"/>
            <p:cNvGrpSpPr/>
            <p:nvPr/>
          </p:nvGrpSpPr>
          <p:grpSpPr>
            <a:xfrm>
              <a:off x="461225" y="3875100"/>
              <a:ext cx="1851000" cy="114600"/>
              <a:chOff x="461225" y="3504775"/>
              <a:chExt cx="1851000" cy="114600"/>
            </a:xfrm>
          </p:grpSpPr>
          <p:sp>
            <p:nvSpPr>
              <p:cNvPr id="435" name="Google Shape;435;p21"/>
              <p:cNvSpPr/>
              <p:nvPr/>
            </p:nvSpPr>
            <p:spPr>
              <a:xfrm>
                <a:off x="4612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6" name="Google Shape;436;p21"/>
              <p:cNvSpPr/>
              <p:nvPr/>
            </p:nvSpPr>
            <p:spPr>
              <a:xfrm>
                <a:off x="8314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7" name="Google Shape;437;p21"/>
              <p:cNvSpPr/>
              <p:nvPr/>
            </p:nvSpPr>
            <p:spPr>
              <a:xfrm>
                <a:off x="12016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8" name="Google Shape;438;p21"/>
              <p:cNvSpPr/>
              <p:nvPr/>
            </p:nvSpPr>
            <p:spPr>
              <a:xfrm>
                <a:off x="15718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39" name="Google Shape;439;p21"/>
              <p:cNvSpPr/>
              <p:nvPr/>
            </p:nvSpPr>
            <p:spPr>
              <a:xfrm>
                <a:off x="19420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40" name="Google Shape;440;p21"/>
            <p:cNvGrpSpPr/>
            <p:nvPr/>
          </p:nvGrpSpPr>
          <p:grpSpPr>
            <a:xfrm>
              <a:off x="461225" y="3989700"/>
              <a:ext cx="1480800" cy="1110725"/>
              <a:chOff x="461225" y="3249175"/>
              <a:chExt cx="1480800" cy="1110725"/>
            </a:xfrm>
          </p:grpSpPr>
          <p:sp>
            <p:nvSpPr>
              <p:cNvPr id="441" name="Google Shape;441;p21"/>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2" name="Google Shape;442;p21"/>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3" name="Google Shape;443;p21"/>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4" name="Google Shape;444;p21"/>
              <p:cNvSpPr/>
              <p:nvPr/>
            </p:nvSpPr>
            <p:spPr>
              <a:xfrm>
                <a:off x="1201625" y="3989700"/>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45" name="Google Shape;445;p21"/>
            <p:cNvGrpSpPr/>
            <p:nvPr/>
          </p:nvGrpSpPr>
          <p:grpSpPr>
            <a:xfrm>
              <a:off x="831425" y="4360025"/>
              <a:ext cx="1480800" cy="370200"/>
              <a:chOff x="831425" y="3249175"/>
              <a:chExt cx="1480800" cy="370200"/>
            </a:xfrm>
          </p:grpSpPr>
          <p:sp>
            <p:nvSpPr>
              <p:cNvPr id="446" name="Google Shape;446;p21"/>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7" name="Google Shape;447;p21"/>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8" name="Google Shape;448;p21"/>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49" name="Google Shape;449;p21"/>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450" name="Google Shape;450;p21"/>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451" name="Google Shape;451;p21"/>
          <p:cNvSpPr/>
          <p:nvPr/>
        </p:nvSpPr>
        <p:spPr>
          <a:xfrm>
            <a:off x="5023375" y="3994875"/>
            <a:ext cx="3941541" cy="1148616"/>
          </a:xfrm>
          <a:custGeom>
            <a:rect b="b" l="l" r="r" t="t"/>
            <a:pathLst>
              <a:path extrusionOk="0" h="47273" w="109754">
                <a:moveTo>
                  <a:pt x="93188" y="0"/>
                </a:moveTo>
                <a:lnTo>
                  <a:pt x="91918" y="29"/>
                </a:lnTo>
                <a:lnTo>
                  <a:pt x="90619" y="87"/>
                </a:lnTo>
                <a:lnTo>
                  <a:pt x="89292" y="144"/>
                </a:lnTo>
                <a:lnTo>
                  <a:pt x="87906" y="260"/>
                </a:lnTo>
                <a:lnTo>
                  <a:pt x="86521" y="404"/>
                </a:lnTo>
                <a:lnTo>
                  <a:pt x="85107" y="606"/>
                </a:lnTo>
                <a:lnTo>
                  <a:pt x="83664" y="808"/>
                </a:lnTo>
                <a:lnTo>
                  <a:pt x="82163" y="1039"/>
                </a:lnTo>
                <a:lnTo>
                  <a:pt x="80663" y="1328"/>
                </a:lnTo>
                <a:lnTo>
                  <a:pt x="79162" y="1616"/>
                </a:lnTo>
                <a:lnTo>
                  <a:pt x="77604" y="1963"/>
                </a:lnTo>
                <a:lnTo>
                  <a:pt x="76045" y="2309"/>
                </a:lnTo>
                <a:lnTo>
                  <a:pt x="74458" y="2713"/>
                </a:lnTo>
                <a:lnTo>
                  <a:pt x="72842" y="3146"/>
                </a:lnTo>
                <a:lnTo>
                  <a:pt x="71226" y="3579"/>
                </a:lnTo>
                <a:lnTo>
                  <a:pt x="69581" y="4069"/>
                </a:lnTo>
                <a:lnTo>
                  <a:pt x="67907" y="4560"/>
                </a:lnTo>
                <a:lnTo>
                  <a:pt x="66233" y="5108"/>
                </a:lnTo>
                <a:lnTo>
                  <a:pt x="64559" y="5657"/>
                </a:lnTo>
                <a:lnTo>
                  <a:pt x="62856" y="6263"/>
                </a:lnTo>
                <a:lnTo>
                  <a:pt x="61154" y="6869"/>
                </a:lnTo>
                <a:lnTo>
                  <a:pt x="59422" y="7504"/>
                </a:lnTo>
                <a:lnTo>
                  <a:pt x="57690" y="8167"/>
                </a:lnTo>
                <a:lnTo>
                  <a:pt x="55959" y="8860"/>
                </a:lnTo>
                <a:lnTo>
                  <a:pt x="54227" y="9582"/>
                </a:lnTo>
                <a:lnTo>
                  <a:pt x="52467" y="10332"/>
                </a:lnTo>
                <a:lnTo>
                  <a:pt x="50735" y="11082"/>
                </a:lnTo>
                <a:lnTo>
                  <a:pt x="48975" y="11890"/>
                </a:lnTo>
                <a:lnTo>
                  <a:pt x="47214" y="12698"/>
                </a:lnTo>
                <a:lnTo>
                  <a:pt x="45454" y="13535"/>
                </a:lnTo>
                <a:lnTo>
                  <a:pt x="43694" y="14401"/>
                </a:lnTo>
                <a:lnTo>
                  <a:pt x="41933" y="15296"/>
                </a:lnTo>
                <a:lnTo>
                  <a:pt x="40230" y="16190"/>
                </a:lnTo>
                <a:lnTo>
                  <a:pt x="38528" y="17085"/>
                </a:lnTo>
                <a:lnTo>
                  <a:pt x="36825" y="18009"/>
                </a:lnTo>
                <a:lnTo>
                  <a:pt x="35122" y="18961"/>
                </a:lnTo>
                <a:lnTo>
                  <a:pt x="33477" y="19913"/>
                </a:lnTo>
                <a:lnTo>
                  <a:pt x="31832" y="20895"/>
                </a:lnTo>
                <a:lnTo>
                  <a:pt x="30187" y="21876"/>
                </a:lnTo>
                <a:lnTo>
                  <a:pt x="28600" y="22857"/>
                </a:lnTo>
                <a:lnTo>
                  <a:pt x="27013" y="23867"/>
                </a:lnTo>
                <a:lnTo>
                  <a:pt x="25454" y="24877"/>
                </a:lnTo>
                <a:lnTo>
                  <a:pt x="23925" y="25887"/>
                </a:lnTo>
                <a:lnTo>
                  <a:pt x="22395" y="26926"/>
                </a:lnTo>
                <a:lnTo>
                  <a:pt x="20923" y="27965"/>
                </a:lnTo>
                <a:lnTo>
                  <a:pt x="19480" y="29004"/>
                </a:lnTo>
                <a:lnTo>
                  <a:pt x="18037" y="30072"/>
                </a:lnTo>
                <a:lnTo>
                  <a:pt x="16652" y="31111"/>
                </a:lnTo>
                <a:lnTo>
                  <a:pt x="15354" y="32150"/>
                </a:lnTo>
                <a:lnTo>
                  <a:pt x="14084" y="33160"/>
                </a:lnTo>
                <a:lnTo>
                  <a:pt x="12843" y="34199"/>
                </a:lnTo>
                <a:lnTo>
                  <a:pt x="11631" y="35209"/>
                </a:lnTo>
                <a:lnTo>
                  <a:pt x="10447" y="36248"/>
                </a:lnTo>
                <a:lnTo>
                  <a:pt x="9293" y="37258"/>
                </a:lnTo>
                <a:lnTo>
                  <a:pt x="8196" y="38297"/>
                </a:lnTo>
                <a:lnTo>
                  <a:pt x="7129" y="39307"/>
                </a:lnTo>
                <a:lnTo>
                  <a:pt x="6090" y="40317"/>
                </a:lnTo>
                <a:lnTo>
                  <a:pt x="5108" y="41327"/>
                </a:lnTo>
                <a:lnTo>
                  <a:pt x="4156" y="42337"/>
                </a:lnTo>
                <a:lnTo>
                  <a:pt x="3233" y="43347"/>
                </a:lnTo>
                <a:lnTo>
                  <a:pt x="2367" y="44357"/>
                </a:lnTo>
                <a:lnTo>
                  <a:pt x="1530" y="45339"/>
                </a:lnTo>
                <a:lnTo>
                  <a:pt x="751" y="46320"/>
                </a:lnTo>
                <a:lnTo>
                  <a:pt x="0" y="47272"/>
                </a:lnTo>
                <a:lnTo>
                  <a:pt x="76016" y="47272"/>
                </a:lnTo>
                <a:lnTo>
                  <a:pt x="78152" y="45916"/>
                </a:lnTo>
                <a:lnTo>
                  <a:pt x="80230" y="44531"/>
                </a:lnTo>
                <a:lnTo>
                  <a:pt x="82250" y="43145"/>
                </a:lnTo>
                <a:lnTo>
                  <a:pt x="84241" y="41731"/>
                </a:lnTo>
                <a:lnTo>
                  <a:pt x="86146" y="40317"/>
                </a:lnTo>
                <a:lnTo>
                  <a:pt x="88022" y="38903"/>
                </a:lnTo>
                <a:lnTo>
                  <a:pt x="89840" y="37460"/>
                </a:lnTo>
                <a:lnTo>
                  <a:pt x="91572" y="36046"/>
                </a:lnTo>
                <a:lnTo>
                  <a:pt x="93245" y="34603"/>
                </a:lnTo>
                <a:lnTo>
                  <a:pt x="94862" y="33160"/>
                </a:lnTo>
                <a:lnTo>
                  <a:pt x="96420" y="31717"/>
                </a:lnTo>
                <a:lnTo>
                  <a:pt x="97892" y="30303"/>
                </a:lnTo>
                <a:lnTo>
                  <a:pt x="99277" y="28860"/>
                </a:lnTo>
                <a:lnTo>
                  <a:pt x="100605" y="27446"/>
                </a:lnTo>
                <a:lnTo>
                  <a:pt x="101846" y="26060"/>
                </a:lnTo>
                <a:lnTo>
                  <a:pt x="103000" y="24646"/>
                </a:lnTo>
                <a:lnTo>
                  <a:pt x="104068" y="23290"/>
                </a:lnTo>
                <a:lnTo>
                  <a:pt x="105049" y="21934"/>
                </a:lnTo>
                <a:lnTo>
                  <a:pt x="105944" y="20606"/>
                </a:lnTo>
                <a:lnTo>
                  <a:pt x="106752" y="19307"/>
                </a:lnTo>
                <a:lnTo>
                  <a:pt x="107444" y="18037"/>
                </a:lnTo>
                <a:lnTo>
                  <a:pt x="107791" y="17431"/>
                </a:lnTo>
                <a:lnTo>
                  <a:pt x="108079" y="16796"/>
                </a:lnTo>
                <a:lnTo>
                  <a:pt x="108339" y="16190"/>
                </a:lnTo>
                <a:lnTo>
                  <a:pt x="108599" y="15584"/>
                </a:lnTo>
                <a:lnTo>
                  <a:pt x="108830" y="15007"/>
                </a:lnTo>
                <a:lnTo>
                  <a:pt x="109032" y="14401"/>
                </a:lnTo>
                <a:lnTo>
                  <a:pt x="109205" y="13824"/>
                </a:lnTo>
                <a:lnTo>
                  <a:pt x="109349" y="13218"/>
                </a:lnTo>
                <a:lnTo>
                  <a:pt x="109493" y="12670"/>
                </a:lnTo>
                <a:lnTo>
                  <a:pt x="109609" y="12092"/>
                </a:lnTo>
                <a:lnTo>
                  <a:pt x="109667" y="11544"/>
                </a:lnTo>
                <a:lnTo>
                  <a:pt x="109724" y="10996"/>
                </a:lnTo>
                <a:lnTo>
                  <a:pt x="109753" y="10447"/>
                </a:lnTo>
                <a:lnTo>
                  <a:pt x="109753" y="9928"/>
                </a:lnTo>
                <a:lnTo>
                  <a:pt x="109753" y="9437"/>
                </a:lnTo>
                <a:lnTo>
                  <a:pt x="109695" y="8918"/>
                </a:lnTo>
                <a:lnTo>
                  <a:pt x="109609" y="8427"/>
                </a:lnTo>
                <a:lnTo>
                  <a:pt x="109522" y="7965"/>
                </a:lnTo>
                <a:lnTo>
                  <a:pt x="109378" y="7504"/>
                </a:lnTo>
                <a:lnTo>
                  <a:pt x="109234" y="7042"/>
                </a:lnTo>
                <a:lnTo>
                  <a:pt x="109060" y="6609"/>
                </a:lnTo>
                <a:lnTo>
                  <a:pt x="108858" y="6176"/>
                </a:lnTo>
                <a:lnTo>
                  <a:pt x="108656" y="5801"/>
                </a:lnTo>
                <a:lnTo>
                  <a:pt x="108426" y="5426"/>
                </a:lnTo>
                <a:lnTo>
                  <a:pt x="108195" y="5079"/>
                </a:lnTo>
                <a:lnTo>
                  <a:pt x="107935" y="4733"/>
                </a:lnTo>
                <a:lnTo>
                  <a:pt x="107646" y="4416"/>
                </a:lnTo>
                <a:lnTo>
                  <a:pt x="107358" y="4098"/>
                </a:lnTo>
                <a:lnTo>
                  <a:pt x="107011" y="3810"/>
                </a:lnTo>
                <a:lnTo>
                  <a:pt x="106694" y="3492"/>
                </a:lnTo>
                <a:lnTo>
                  <a:pt x="106319" y="3232"/>
                </a:lnTo>
                <a:lnTo>
                  <a:pt x="105944" y="2944"/>
                </a:lnTo>
                <a:lnTo>
                  <a:pt x="105568" y="2684"/>
                </a:lnTo>
                <a:lnTo>
                  <a:pt x="105164" y="2453"/>
                </a:lnTo>
                <a:lnTo>
                  <a:pt x="104732" y="2222"/>
                </a:lnTo>
                <a:lnTo>
                  <a:pt x="104270" y="1991"/>
                </a:lnTo>
                <a:lnTo>
                  <a:pt x="103808" y="1789"/>
                </a:lnTo>
                <a:lnTo>
                  <a:pt x="103317" y="1587"/>
                </a:lnTo>
                <a:lnTo>
                  <a:pt x="102307" y="1212"/>
                </a:lnTo>
                <a:lnTo>
                  <a:pt x="101211" y="895"/>
                </a:lnTo>
                <a:lnTo>
                  <a:pt x="100027" y="635"/>
                </a:lnTo>
                <a:lnTo>
                  <a:pt x="98815" y="404"/>
                </a:lnTo>
                <a:lnTo>
                  <a:pt x="97517" y="231"/>
                </a:lnTo>
                <a:lnTo>
                  <a:pt x="96131" y="116"/>
                </a:lnTo>
                <a:lnTo>
                  <a:pt x="94688" y="29"/>
                </a:lnTo>
                <a:lnTo>
                  <a:pt x="9318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chemeClr val="lt1"/>
              </a:solidFill>
              <a:latin typeface="Sora"/>
              <a:ea typeface="Sora"/>
              <a:cs typeface="Sora"/>
              <a:sym typeface="Sora"/>
            </a:endParaRPr>
          </a:p>
        </p:txBody>
      </p:sp>
      <p:sp>
        <p:nvSpPr>
          <p:cNvPr id="452" name="Google Shape;452;p21"/>
          <p:cNvSpPr/>
          <p:nvPr/>
        </p:nvSpPr>
        <p:spPr>
          <a:xfrm rot="5400000">
            <a:off x="6364434" y="2363929"/>
            <a:ext cx="912991" cy="4646142"/>
          </a:xfrm>
          <a:custGeom>
            <a:rect b="b" l="l" r="r" t="t"/>
            <a:pathLst>
              <a:path extrusionOk="0" fill="none" h="93762" w="39886">
                <a:moveTo>
                  <a:pt x="39886" y="0"/>
                </a:moveTo>
                <a:lnTo>
                  <a:pt x="7330" y="0"/>
                </a:lnTo>
                <a:lnTo>
                  <a:pt x="7330" y="0"/>
                </a:lnTo>
                <a:lnTo>
                  <a:pt x="6362" y="3051"/>
                </a:lnTo>
                <a:lnTo>
                  <a:pt x="5470" y="6176"/>
                </a:lnTo>
                <a:lnTo>
                  <a:pt x="4614" y="9413"/>
                </a:lnTo>
                <a:lnTo>
                  <a:pt x="3832" y="12725"/>
                </a:lnTo>
                <a:lnTo>
                  <a:pt x="3088" y="16148"/>
                </a:lnTo>
                <a:lnTo>
                  <a:pt x="2456" y="19608"/>
                </a:lnTo>
                <a:lnTo>
                  <a:pt x="1860" y="23143"/>
                </a:lnTo>
                <a:lnTo>
                  <a:pt x="1340" y="26715"/>
                </a:lnTo>
                <a:lnTo>
                  <a:pt x="1340" y="26715"/>
                </a:lnTo>
                <a:lnTo>
                  <a:pt x="930" y="29989"/>
                </a:lnTo>
                <a:lnTo>
                  <a:pt x="633" y="33263"/>
                </a:lnTo>
                <a:lnTo>
                  <a:pt x="372" y="36463"/>
                </a:lnTo>
                <a:lnTo>
                  <a:pt x="186" y="39625"/>
                </a:lnTo>
                <a:lnTo>
                  <a:pt x="37" y="42714"/>
                </a:lnTo>
                <a:lnTo>
                  <a:pt x="0" y="45802"/>
                </a:lnTo>
                <a:lnTo>
                  <a:pt x="0" y="48778"/>
                </a:lnTo>
                <a:lnTo>
                  <a:pt x="112" y="51755"/>
                </a:lnTo>
                <a:lnTo>
                  <a:pt x="223" y="54620"/>
                </a:lnTo>
                <a:lnTo>
                  <a:pt x="447" y="57448"/>
                </a:lnTo>
                <a:lnTo>
                  <a:pt x="707" y="60201"/>
                </a:lnTo>
                <a:lnTo>
                  <a:pt x="1042" y="62843"/>
                </a:lnTo>
                <a:lnTo>
                  <a:pt x="1414" y="65447"/>
                </a:lnTo>
                <a:lnTo>
                  <a:pt x="1860" y="67940"/>
                </a:lnTo>
                <a:lnTo>
                  <a:pt x="2381" y="70358"/>
                </a:lnTo>
                <a:lnTo>
                  <a:pt x="2939" y="72665"/>
                </a:lnTo>
                <a:lnTo>
                  <a:pt x="3535" y="74898"/>
                </a:lnTo>
                <a:lnTo>
                  <a:pt x="4204" y="77018"/>
                </a:lnTo>
                <a:lnTo>
                  <a:pt x="4949" y="79028"/>
                </a:lnTo>
                <a:lnTo>
                  <a:pt x="5321" y="79995"/>
                </a:lnTo>
                <a:lnTo>
                  <a:pt x="5693" y="80925"/>
                </a:lnTo>
                <a:lnTo>
                  <a:pt x="6102" y="81855"/>
                </a:lnTo>
                <a:lnTo>
                  <a:pt x="6549" y="82748"/>
                </a:lnTo>
                <a:lnTo>
                  <a:pt x="6958" y="83567"/>
                </a:lnTo>
                <a:lnTo>
                  <a:pt x="7404" y="84385"/>
                </a:lnTo>
                <a:lnTo>
                  <a:pt x="7851" y="85204"/>
                </a:lnTo>
                <a:lnTo>
                  <a:pt x="8334" y="85948"/>
                </a:lnTo>
                <a:lnTo>
                  <a:pt x="8818" y="86692"/>
                </a:lnTo>
                <a:lnTo>
                  <a:pt x="9302" y="87362"/>
                </a:lnTo>
                <a:lnTo>
                  <a:pt x="9786" y="88032"/>
                </a:lnTo>
                <a:lnTo>
                  <a:pt x="10306" y="88664"/>
                </a:lnTo>
                <a:lnTo>
                  <a:pt x="10827" y="89259"/>
                </a:lnTo>
                <a:lnTo>
                  <a:pt x="11385" y="89818"/>
                </a:lnTo>
                <a:lnTo>
                  <a:pt x="11906" y="90338"/>
                </a:lnTo>
                <a:lnTo>
                  <a:pt x="12464" y="90822"/>
                </a:lnTo>
                <a:lnTo>
                  <a:pt x="13060" y="91306"/>
                </a:lnTo>
                <a:lnTo>
                  <a:pt x="13618" y="91715"/>
                </a:lnTo>
                <a:lnTo>
                  <a:pt x="14213" y="92087"/>
                </a:lnTo>
                <a:lnTo>
                  <a:pt x="14808" y="92422"/>
                </a:lnTo>
                <a:lnTo>
                  <a:pt x="15404" y="92757"/>
                </a:lnTo>
                <a:lnTo>
                  <a:pt x="16036" y="93017"/>
                </a:lnTo>
                <a:lnTo>
                  <a:pt x="16669" y="93241"/>
                </a:lnTo>
                <a:lnTo>
                  <a:pt x="17301" y="93427"/>
                </a:lnTo>
                <a:lnTo>
                  <a:pt x="17971" y="93575"/>
                </a:lnTo>
                <a:lnTo>
                  <a:pt x="18604" y="93687"/>
                </a:lnTo>
                <a:lnTo>
                  <a:pt x="18604" y="93687"/>
                </a:lnTo>
                <a:lnTo>
                  <a:pt x="19311" y="93762"/>
                </a:lnTo>
                <a:lnTo>
                  <a:pt x="20017" y="93762"/>
                </a:lnTo>
                <a:lnTo>
                  <a:pt x="20017" y="93762"/>
                </a:lnTo>
                <a:lnTo>
                  <a:pt x="20650" y="93762"/>
                </a:lnTo>
                <a:lnTo>
                  <a:pt x="21320" y="93687"/>
                </a:lnTo>
                <a:lnTo>
                  <a:pt x="21952" y="93613"/>
                </a:lnTo>
                <a:lnTo>
                  <a:pt x="22622" y="93464"/>
                </a:lnTo>
                <a:lnTo>
                  <a:pt x="23254" y="93315"/>
                </a:lnTo>
                <a:lnTo>
                  <a:pt x="23924" y="93092"/>
                </a:lnTo>
                <a:lnTo>
                  <a:pt x="24557" y="92831"/>
                </a:lnTo>
                <a:lnTo>
                  <a:pt x="25189" y="92571"/>
                </a:lnTo>
                <a:lnTo>
                  <a:pt x="25859" y="92236"/>
                </a:lnTo>
                <a:lnTo>
                  <a:pt x="26491" y="91901"/>
                </a:lnTo>
                <a:lnTo>
                  <a:pt x="27124" y="91529"/>
                </a:lnTo>
                <a:lnTo>
                  <a:pt x="27794" y="91083"/>
                </a:lnTo>
                <a:lnTo>
                  <a:pt x="28426" y="90636"/>
                </a:lnTo>
                <a:lnTo>
                  <a:pt x="29059" y="90152"/>
                </a:lnTo>
                <a:lnTo>
                  <a:pt x="29691" y="89632"/>
                </a:lnTo>
                <a:lnTo>
                  <a:pt x="30324" y="89073"/>
                </a:lnTo>
                <a:lnTo>
                  <a:pt x="30956" y="88515"/>
                </a:lnTo>
                <a:lnTo>
                  <a:pt x="31589" y="87883"/>
                </a:lnTo>
                <a:lnTo>
                  <a:pt x="32221" y="87250"/>
                </a:lnTo>
                <a:lnTo>
                  <a:pt x="32817" y="86581"/>
                </a:lnTo>
                <a:lnTo>
                  <a:pt x="33449" y="85874"/>
                </a:lnTo>
                <a:lnTo>
                  <a:pt x="34045" y="85129"/>
                </a:lnTo>
                <a:lnTo>
                  <a:pt x="35272" y="83567"/>
                </a:lnTo>
                <a:lnTo>
                  <a:pt x="36463" y="81892"/>
                </a:lnTo>
                <a:lnTo>
                  <a:pt x="37616" y="80107"/>
                </a:lnTo>
                <a:lnTo>
                  <a:pt x="38770" y="78209"/>
                </a:lnTo>
                <a:lnTo>
                  <a:pt x="39886" y="76200"/>
                </a:lnTo>
                <a:lnTo>
                  <a:pt x="39886" y="0"/>
                </a:lnTo>
                <a:lnTo>
                  <a:pt x="39886"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453" name="Google Shape;453;p21"/>
          <p:cNvSpPr txBox="1"/>
          <p:nvPr>
            <p:ph idx="2" type="title"/>
          </p:nvPr>
        </p:nvSpPr>
        <p:spPr>
          <a:xfrm>
            <a:off x="115025" y="502775"/>
            <a:ext cx="39417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454" name="Google Shape;454;p21"/>
          <p:cNvSpPr/>
          <p:nvPr/>
        </p:nvSpPr>
        <p:spPr>
          <a:xfrm>
            <a:off x="1643225" y="-725"/>
            <a:ext cx="5761425" cy="711800"/>
          </a:xfrm>
          <a:custGeom>
            <a:rect b="b" l="l" r="r" t="t"/>
            <a:pathLst>
              <a:path extrusionOk="0" h="28472" w="230457">
                <a:moveTo>
                  <a:pt x="0" y="0"/>
                </a:moveTo>
                <a:lnTo>
                  <a:pt x="230457" y="28472"/>
                </a:lnTo>
                <a:lnTo>
                  <a:pt x="220381" y="20"/>
                </a:lnTo>
                <a:close/>
              </a:path>
            </a:pathLst>
          </a:custGeom>
          <a:solidFill>
            <a:schemeClr val="lt1"/>
          </a:solidFill>
          <a:ln>
            <a:noFill/>
          </a:ln>
        </p:spPr>
      </p:sp>
      <p:sp>
        <p:nvSpPr>
          <p:cNvPr id="455" name="Google Shape;455;p21"/>
          <p:cNvSpPr/>
          <p:nvPr/>
        </p:nvSpPr>
        <p:spPr>
          <a:xfrm>
            <a:off x="7140700" y="-1350"/>
            <a:ext cx="2003375" cy="714225"/>
          </a:xfrm>
          <a:custGeom>
            <a:rect b="b" l="l" r="r" t="t"/>
            <a:pathLst>
              <a:path extrusionOk="0" h="28569" w="80135">
                <a:moveTo>
                  <a:pt x="10558" y="28569"/>
                </a:moveTo>
                <a:lnTo>
                  <a:pt x="67491" y="18220"/>
                </a:lnTo>
                <a:lnTo>
                  <a:pt x="80135" y="0"/>
                </a:lnTo>
                <a:lnTo>
                  <a:pt x="0" y="45"/>
                </a:lnTo>
                <a:close/>
              </a:path>
            </a:pathLst>
          </a:custGeom>
          <a:gradFill>
            <a:gsLst>
              <a:gs pos="0">
                <a:schemeClr val="accent2"/>
              </a:gs>
              <a:gs pos="21000">
                <a:schemeClr val="lt2"/>
              </a:gs>
              <a:gs pos="49000">
                <a:schemeClr val="accent1"/>
              </a:gs>
              <a:gs pos="75000">
                <a:schemeClr val="accent3"/>
              </a:gs>
              <a:gs pos="100000">
                <a:schemeClr val="accent4"/>
              </a:gs>
            </a:gsLst>
            <a:lin ang="0" scaled="0"/>
          </a:gradFill>
          <a:ln>
            <a:noFill/>
          </a:ln>
          <a:effectLst>
            <a:outerShdw blurRad="314325" rotWithShape="0" algn="bl" dir="5400000" dist="28575">
              <a:schemeClr val="accent4">
                <a:alpha val="24000"/>
              </a:schemeClr>
            </a:outerShdw>
          </a:effectLst>
        </p:spPr>
      </p:sp>
      <p:sp>
        <p:nvSpPr>
          <p:cNvPr id="456" name="Google Shape;456;p21"/>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orient="horz" pos="317">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eps">
  <p:cSld name="BLANK_1_1_1_1_1_1_1_1_1_1_2_1_1">
    <p:spTree>
      <p:nvGrpSpPr>
        <p:cNvPr id="457" name="Shape 457"/>
        <p:cNvGrpSpPr/>
        <p:nvPr/>
      </p:nvGrpSpPr>
      <p:grpSpPr>
        <a:xfrm>
          <a:off x="0" y="0"/>
          <a:ext cx="0" cy="0"/>
          <a:chOff x="0" y="0"/>
          <a:chExt cx="0" cy="0"/>
        </a:xfrm>
      </p:grpSpPr>
      <p:grpSp>
        <p:nvGrpSpPr>
          <p:cNvPr id="458" name="Google Shape;458;p22"/>
          <p:cNvGrpSpPr/>
          <p:nvPr/>
        </p:nvGrpSpPr>
        <p:grpSpPr>
          <a:xfrm flipH="1">
            <a:off x="3199575" y="156175"/>
            <a:ext cx="1851000" cy="1225325"/>
            <a:chOff x="461225" y="3875100"/>
            <a:chExt cx="1851000" cy="1225325"/>
          </a:xfrm>
        </p:grpSpPr>
        <p:grpSp>
          <p:nvGrpSpPr>
            <p:cNvPr id="459" name="Google Shape;459;p22"/>
            <p:cNvGrpSpPr/>
            <p:nvPr/>
          </p:nvGrpSpPr>
          <p:grpSpPr>
            <a:xfrm>
              <a:off x="461225" y="3875100"/>
              <a:ext cx="1851000" cy="114600"/>
              <a:chOff x="461225" y="3504775"/>
              <a:chExt cx="1851000" cy="114600"/>
            </a:xfrm>
          </p:grpSpPr>
          <p:sp>
            <p:nvSpPr>
              <p:cNvPr id="460" name="Google Shape;460;p22"/>
              <p:cNvSpPr/>
              <p:nvPr/>
            </p:nvSpPr>
            <p:spPr>
              <a:xfrm>
                <a:off x="4612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1" name="Google Shape;461;p22"/>
              <p:cNvSpPr/>
              <p:nvPr/>
            </p:nvSpPr>
            <p:spPr>
              <a:xfrm>
                <a:off x="8314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2" name="Google Shape;462;p22"/>
              <p:cNvSpPr/>
              <p:nvPr/>
            </p:nvSpPr>
            <p:spPr>
              <a:xfrm>
                <a:off x="12016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3" name="Google Shape;463;p22"/>
              <p:cNvSpPr/>
              <p:nvPr/>
            </p:nvSpPr>
            <p:spPr>
              <a:xfrm>
                <a:off x="15718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4" name="Google Shape;464;p22"/>
              <p:cNvSpPr/>
              <p:nvPr/>
            </p:nvSpPr>
            <p:spPr>
              <a:xfrm>
                <a:off x="19420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65" name="Google Shape;465;p22"/>
            <p:cNvGrpSpPr/>
            <p:nvPr/>
          </p:nvGrpSpPr>
          <p:grpSpPr>
            <a:xfrm>
              <a:off x="461225" y="3989700"/>
              <a:ext cx="1480800" cy="1110725"/>
              <a:chOff x="461225" y="3249175"/>
              <a:chExt cx="1480800" cy="1110725"/>
            </a:xfrm>
          </p:grpSpPr>
          <p:sp>
            <p:nvSpPr>
              <p:cNvPr id="466" name="Google Shape;466;p22"/>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7" name="Google Shape;467;p22"/>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8" name="Google Shape;468;p22"/>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69" name="Google Shape;469;p22"/>
              <p:cNvSpPr/>
              <p:nvPr/>
            </p:nvSpPr>
            <p:spPr>
              <a:xfrm>
                <a:off x="1201625" y="3989700"/>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470" name="Google Shape;470;p22"/>
            <p:cNvGrpSpPr/>
            <p:nvPr/>
          </p:nvGrpSpPr>
          <p:grpSpPr>
            <a:xfrm>
              <a:off x="831425" y="4360025"/>
              <a:ext cx="1480800" cy="370200"/>
              <a:chOff x="831425" y="3249175"/>
              <a:chExt cx="1480800" cy="370200"/>
            </a:xfrm>
          </p:grpSpPr>
          <p:sp>
            <p:nvSpPr>
              <p:cNvPr id="471" name="Google Shape;471;p22"/>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72" name="Google Shape;472;p22"/>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73" name="Google Shape;473;p22"/>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74" name="Google Shape;474;p22"/>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475" name="Google Shape;475;p22"/>
          <p:cNvSpPr/>
          <p:nvPr/>
        </p:nvSpPr>
        <p:spPr>
          <a:xfrm>
            <a:off x="5023375" y="3994875"/>
            <a:ext cx="3941541" cy="1148616"/>
          </a:xfrm>
          <a:custGeom>
            <a:rect b="b" l="l" r="r" t="t"/>
            <a:pathLst>
              <a:path extrusionOk="0" h="47273" w="109754">
                <a:moveTo>
                  <a:pt x="93188" y="0"/>
                </a:moveTo>
                <a:lnTo>
                  <a:pt x="91918" y="29"/>
                </a:lnTo>
                <a:lnTo>
                  <a:pt x="90619" y="87"/>
                </a:lnTo>
                <a:lnTo>
                  <a:pt x="89292" y="144"/>
                </a:lnTo>
                <a:lnTo>
                  <a:pt x="87906" y="260"/>
                </a:lnTo>
                <a:lnTo>
                  <a:pt x="86521" y="404"/>
                </a:lnTo>
                <a:lnTo>
                  <a:pt x="85107" y="606"/>
                </a:lnTo>
                <a:lnTo>
                  <a:pt x="83664" y="808"/>
                </a:lnTo>
                <a:lnTo>
                  <a:pt x="82163" y="1039"/>
                </a:lnTo>
                <a:lnTo>
                  <a:pt x="80663" y="1328"/>
                </a:lnTo>
                <a:lnTo>
                  <a:pt x="79162" y="1616"/>
                </a:lnTo>
                <a:lnTo>
                  <a:pt x="77604" y="1963"/>
                </a:lnTo>
                <a:lnTo>
                  <a:pt x="76045" y="2309"/>
                </a:lnTo>
                <a:lnTo>
                  <a:pt x="74458" y="2713"/>
                </a:lnTo>
                <a:lnTo>
                  <a:pt x="72842" y="3146"/>
                </a:lnTo>
                <a:lnTo>
                  <a:pt x="71226" y="3579"/>
                </a:lnTo>
                <a:lnTo>
                  <a:pt x="69581" y="4069"/>
                </a:lnTo>
                <a:lnTo>
                  <a:pt x="67907" y="4560"/>
                </a:lnTo>
                <a:lnTo>
                  <a:pt x="66233" y="5108"/>
                </a:lnTo>
                <a:lnTo>
                  <a:pt x="64559" y="5657"/>
                </a:lnTo>
                <a:lnTo>
                  <a:pt x="62856" y="6263"/>
                </a:lnTo>
                <a:lnTo>
                  <a:pt x="61154" y="6869"/>
                </a:lnTo>
                <a:lnTo>
                  <a:pt x="59422" y="7504"/>
                </a:lnTo>
                <a:lnTo>
                  <a:pt x="57690" y="8167"/>
                </a:lnTo>
                <a:lnTo>
                  <a:pt x="55959" y="8860"/>
                </a:lnTo>
                <a:lnTo>
                  <a:pt x="54227" y="9582"/>
                </a:lnTo>
                <a:lnTo>
                  <a:pt x="52467" y="10332"/>
                </a:lnTo>
                <a:lnTo>
                  <a:pt x="50735" y="11082"/>
                </a:lnTo>
                <a:lnTo>
                  <a:pt x="48975" y="11890"/>
                </a:lnTo>
                <a:lnTo>
                  <a:pt x="47214" y="12698"/>
                </a:lnTo>
                <a:lnTo>
                  <a:pt x="45454" y="13535"/>
                </a:lnTo>
                <a:lnTo>
                  <a:pt x="43694" y="14401"/>
                </a:lnTo>
                <a:lnTo>
                  <a:pt x="41933" y="15296"/>
                </a:lnTo>
                <a:lnTo>
                  <a:pt x="40230" y="16190"/>
                </a:lnTo>
                <a:lnTo>
                  <a:pt x="38528" y="17085"/>
                </a:lnTo>
                <a:lnTo>
                  <a:pt x="36825" y="18009"/>
                </a:lnTo>
                <a:lnTo>
                  <a:pt x="35122" y="18961"/>
                </a:lnTo>
                <a:lnTo>
                  <a:pt x="33477" y="19913"/>
                </a:lnTo>
                <a:lnTo>
                  <a:pt x="31832" y="20895"/>
                </a:lnTo>
                <a:lnTo>
                  <a:pt x="30187" y="21876"/>
                </a:lnTo>
                <a:lnTo>
                  <a:pt x="28600" y="22857"/>
                </a:lnTo>
                <a:lnTo>
                  <a:pt x="27013" y="23867"/>
                </a:lnTo>
                <a:lnTo>
                  <a:pt x="25454" y="24877"/>
                </a:lnTo>
                <a:lnTo>
                  <a:pt x="23925" y="25887"/>
                </a:lnTo>
                <a:lnTo>
                  <a:pt x="22395" y="26926"/>
                </a:lnTo>
                <a:lnTo>
                  <a:pt x="20923" y="27965"/>
                </a:lnTo>
                <a:lnTo>
                  <a:pt x="19480" y="29004"/>
                </a:lnTo>
                <a:lnTo>
                  <a:pt x="18037" y="30072"/>
                </a:lnTo>
                <a:lnTo>
                  <a:pt x="16652" y="31111"/>
                </a:lnTo>
                <a:lnTo>
                  <a:pt x="15354" y="32150"/>
                </a:lnTo>
                <a:lnTo>
                  <a:pt x="14084" y="33160"/>
                </a:lnTo>
                <a:lnTo>
                  <a:pt x="12843" y="34199"/>
                </a:lnTo>
                <a:lnTo>
                  <a:pt x="11631" y="35209"/>
                </a:lnTo>
                <a:lnTo>
                  <a:pt x="10447" y="36248"/>
                </a:lnTo>
                <a:lnTo>
                  <a:pt x="9293" y="37258"/>
                </a:lnTo>
                <a:lnTo>
                  <a:pt x="8196" y="38297"/>
                </a:lnTo>
                <a:lnTo>
                  <a:pt x="7129" y="39307"/>
                </a:lnTo>
                <a:lnTo>
                  <a:pt x="6090" y="40317"/>
                </a:lnTo>
                <a:lnTo>
                  <a:pt x="5108" y="41327"/>
                </a:lnTo>
                <a:lnTo>
                  <a:pt x="4156" y="42337"/>
                </a:lnTo>
                <a:lnTo>
                  <a:pt x="3233" y="43347"/>
                </a:lnTo>
                <a:lnTo>
                  <a:pt x="2367" y="44357"/>
                </a:lnTo>
                <a:lnTo>
                  <a:pt x="1530" y="45339"/>
                </a:lnTo>
                <a:lnTo>
                  <a:pt x="751" y="46320"/>
                </a:lnTo>
                <a:lnTo>
                  <a:pt x="0" y="47272"/>
                </a:lnTo>
                <a:lnTo>
                  <a:pt x="76016" y="47272"/>
                </a:lnTo>
                <a:lnTo>
                  <a:pt x="78152" y="45916"/>
                </a:lnTo>
                <a:lnTo>
                  <a:pt x="80230" y="44531"/>
                </a:lnTo>
                <a:lnTo>
                  <a:pt x="82250" y="43145"/>
                </a:lnTo>
                <a:lnTo>
                  <a:pt x="84241" y="41731"/>
                </a:lnTo>
                <a:lnTo>
                  <a:pt x="86146" y="40317"/>
                </a:lnTo>
                <a:lnTo>
                  <a:pt x="88022" y="38903"/>
                </a:lnTo>
                <a:lnTo>
                  <a:pt x="89840" y="37460"/>
                </a:lnTo>
                <a:lnTo>
                  <a:pt x="91572" y="36046"/>
                </a:lnTo>
                <a:lnTo>
                  <a:pt x="93245" y="34603"/>
                </a:lnTo>
                <a:lnTo>
                  <a:pt x="94862" y="33160"/>
                </a:lnTo>
                <a:lnTo>
                  <a:pt x="96420" y="31717"/>
                </a:lnTo>
                <a:lnTo>
                  <a:pt x="97892" y="30303"/>
                </a:lnTo>
                <a:lnTo>
                  <a:pt x="99277" y="28860"/>
                </a:lnTo>
                <a:lnTo>
                  <a:pt x="100605" y="27446"/>
                </a:lnTo>
                <a:lnTo>
                  <a:pt x="101846" y="26060"/>
                </a:lnTo>
                <a:lnTo>
                  <a:pt x="103000" y="24646"/>
                </a:lnTo>
                <a:lnTo>
                  <a:pt x="104068" y="23290"/>
                </a:lnTo>
                <a:lnTo>
                  <a:pt x="105049" y="21934"/>
                </a:lnTo>
                <a:lnTo>
                  <a:pt x="105944" y="20606"/>
                </a:lnTo>
                <a:lnTo>
                  <a:pt x="106752" y="19307"/>
                </a:lnTo>
                <a:lnTo>
                  <a:pt x="107444" y="18037"/>
                </a:lnTo>
                <a:lnTo>
                  <a:pt x="107791" y="17431"/>
                </a:lnTo>
                <a:lnTo>
                  <a:pt x="108079" y="16796"/>
                </a:lnTo>
                <a:lnTo>
                  <a:pt x="108339" y="16190"/>
                </a:lnTo>
                <a:lnTo>
                  <a:pt x="108599" y="15584"/>
                </a:lnTo>
                <a:lnTo>
                  <a:pt x="108830" y="15007"/>
                </a:lnTo>
                <a:lnTo>
                  <a:pt x="109032" y="14401"/>
                </a:lnTo>
                <a:lnTo>
                  <a:pt x="109205" y="13824"/>
                </a:lnTo>
                <a:lnTo>
                  <a:pt x="109349" y="13218"/>
                </a:lnTo>
                <a:lnTo>
                  <a:pt x="109493" y="12670"/>
                </a:lnTo>
                <a:lnTo>
                  <a:pt x="109609" y="12092"/>
                </a:lnTo>
                <a:lnTo>
                  <a:pt x="109667" y="11544"/>
                </a:lnTo>
                <a:lnTo>
                  <a:pt x="109724" y="10996"/>
                </a:lnTo>
                <a:lnTo>
                  <a:pt x="109753" y="10447"/>
                </a:lnTo>
                <a:lnTo>
                  <a:pt x="109753" y="9928"/>
                </a:lnTo>
                <a:lnTo>
                  <a:pt x="109753" y="9437"/>
                </a:lnTo>
                <a:lnTo>
                  <a:pt x="109695" y="8918"/>
                </a:lnTo>
                <a:lnTo>
                  <a:pt x="109609" y="8427"/>
                </a:lnTo>
                <a:lnTo>
                  <a:pt x="109522" y="7965"/>
                </a:lnTo>
                <a:lnTo>
                  <a:pt x="109378" y="7504"/>
                </a:lnTo>
                <a:lnTo>
                  <a:pt x="109234" y="7042"/>
                </a:lnTo>
                <a:lnTo>
                  <a:pt x="109060" y="6609"/>
                </a:lnTo>
                <a:lnTo>
                  <a:pt x="108858" y="6176"/>
                </a:lnTo>
                <a:lnTo>
                  <a:pt x="108656" y="5801"/>
                </a:lnTo>
                <a:lnTo>
                  <a:pt x="108426" y="5426"/>
                </a:lnTo>
                <a:lnTo>
                  <a:pt x="108195" y="5079"/>
                </a:lnTo>
                <a:lnTo>
                  <a:pt x="107935" y="4733"/>
                </a:lnTo>
                <a:lnTo>
                  <a:pt x="107646" y="4416"/>
                </a:lnTo>
                <a:lnTo>
                  <a:pt x="107358" y="4098"/>
                </a:lnTo>
                <a:lnTo>
                  <a:pt x="107011" y="3810"/>
                </a:lnTo>
                <a:lnTo>
                  <a:pt x="106694" y="3492"/>
                </a:lnTo>
                <a:lnTo>
                  <a:pt x="106319" y="3232"/>
                </a:lnTo>
                <a:lnTo>
                  <a:pt x="105944" y="2944"/>
                </a:lnTo>
                <a:lnTo>
                  <a:pt x="105568" y="2684"/>
                </a:lnTo>
                <a:lnTo>
                  <a:pt x="105164" y="2453"/>
                </a:lnTo>
                <a:lnTo>
                  <a:pt x="104732" y="2222"/>
                </a:lnTo>
                <a:lnTo>
                  <a:pt x="104270" y="1991"/>
                </a:lnTo>
                <a:lnTo>
                  <a:pt x="103808" y="1789"/>
                </a:lnTo>
                <a:lnTo>
                  <a:pt x="103317" y="1587"/>
                </a:lnTo>
                <a:lnTo>
                  <a:pt x="102307" y="1212"/>
                </a:lnTo>
                <a:lnTo>
                  <a:pt x="101211" y="895"/>
                </a:lnTo>
                <a:lnTo>
                  <a:pt x="100027" y="635"/>
                </a:lnTo>
                <a:lnTo>
                  <a:pt x="98815" y="404"/>
                </a:lnTo>
                <a:lnTo>
                  <a:pt x="97517" y="231"/>
                </a:lnTo>
                <a:lnTo>
                  <a:pt x="96131" y="116"/>
                </a:lnTo>
                <a:lnTo>
                  <a:pt x="94688" y="29"/>
                </a:lnTo>
                <a:lnTo>
                  <a:pt x="93188"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476" name="Google Shape;476;p22"/>
          <p:cNvSpPr/>
          <p:nvPr/>
        </p:nvSpPr>
        <p:spPr>
          <a:xfrm rot="5400000">
            <a:off x="6364434" y="2363929"/>
            <a:ext cx="912991" cy="4646142"/>
          </a:xfrm>
          <a:custGeom>
            <a:rect b="b" l="l" r="r" t="t"/>
            <a:pathLst>
              <a:path extrusionOk="0" fill="none" h="93762" w="39886">
                <a:moveTo>
                  <a:pt x="39886" y="0"/>
                </a:moveTo>
                <a:lnTo>
                  <a:pt x="7330" y="0"/>
                </a:lnTo>
                <a:lnTo>
                  <a:pt x="7330" y="0"/>
                </a:lnTo>
                <a:lnTo>
                  <a:pt x="6362" y="3051"/>
                </a:lnTo>
                <a:lnTo>
                  <a:pt x="5470" y="6176"/>
                </a:lnTo>
                <a:lnTo>
                  <a:pt x="4614" y="9413"/>
                </a:lnTo>
                <a:lnTo>
                  <a:pt x="3832" y="12725"/>
                </a:lnTo>
                <a:lnTo>
                  <a:pt x="3088" y="16148"/>
                </a:lnTo>
                <a:lnTo>
                  <a:pt x="2456" y="19608"/>
                </a:lnTo>
                <a:lnTo>
                  <a:pt x="1860" y="23143"/>
                </a:lnTo>
                <a:lnTo>
                  <a:pt x="1340" y="26715"/>
                </a:lnTo>
                <a:lnTo>
                  <a:pt x="1340" y="26715"/>
                </a:lnTo>
                <a:lnTo>
                  <a:pt x="930" y="29989"/>
                </a:lnTo>
                <a:lnTo>
                  <a:pt x="633" y="33263"/>
                </a:lnTo>
                <a:lnTo>
                  <a:pt x="372" y="36463"/>
                </a:lnTo>
                <a:lnTo>
                  <a:pt x="186" y="39625"/>
                </a:lnTo>
                <a:lnTo>
                  <a:pt x="37" y="42714"/>
                </a:lnTo>
                <a:lnTo>
                  <a:pt x="0" y="45802"/>
                </a:lnTo>
                <a:lnTo>
                  <a:pt x="0" y="48778"/>
                </a:lnTo>
                <a:lnTo>
                  <a:pt x="112" y="51755"/>
                </a:lnTo>
                <a:lnTo>
                  <a:pt x="223" y="54620"/>
                </a:lnTo>
                <a:lnTo>
                  <a:pt x="447" y="57448"/>
                </a:lnTo>
                <a:lnTo>
                  <a:pt x="707" y="60201"/>
                </a:lnTo>
                <a:lnTo>
                  <a:pt x="1042" y="62843"/>
                </a:lnTo>
                <a:lnTo>
                  <a:pt x="1414" y="65447"/>
                </a:lnTo>
                <a:lnTo>
                  <a:pt x="1860" y="67940"/>
                </a:lnTo>
                <a:lnTo>
                  <a:pt x="2381" y="70358"/>
                </a:lnTo>
                <a:lnTo>
                  <a:pt x="2939" y="72665"/>
                </a:lnTo>
                <a:lnTo>
                  <a:pt x="3535" y="74898"/>
                </a:lnTo>
                <a:lnTo>
                  <a:pt x="4204" y="77018"/>
                </a:lnTo>
                <a:lnTo>
                  <a:pt x="4949" y="79028"/>
                </a:lnTo>
                <a:lnTo>
                  <a:pt x="5321" y="79995"/>
                </a:lnTo>
                <a:lnTo>
                  <a:pt x="5693" y="80925"/>
                </a:lnTo>
                <a:lnTo>
                  <a:pt x="6102" y="81855"/>
                </a:lnTo>
                <a:lnTo>
                  <a:pt x="6549" y="82748"/>
                </a:lnTo>
                <a:lnTo>
                  <a:pt x="6958" y="83567"/>
                </a:lnTo>
                <a:lnTo>
                  <a:pt x="7404" y="84385"/>
                </a:lnTo>
                <a:lnTo>
                  <a:pt x="7851" y="85204"/>
                </a:lnTo>
                <a:lnTo>
                  <a:pt x="8334" y="85948"/>
                </a:lnTo>
                <a:lnTo>
                  <a:pt x="8818" y="86692"/>
                </a:lnTo>
                <a:lnTo>
                  <a:pt x="9302" y="87362"/>
                </a:lnTo>
                <a:lnTo>
                  <a:pt x="9786" y="88032"/>
                </a:lnTo>
                <a:lnTo>
                  <a:pt x="10306" y="88664"/>
                </a:lnTo>
                <a:lnTo>
                  <a:pt x="10827" y="89259"/>
                </a:lnTo>
                <a:lnTo>
                  <a:pt x="11385" y="89818"/>
                </a:lnTo>
                <a:lnTo>
                  <a:pt x="11906" y="90338"/>
                </a:lnTo>
                <a:lnTo>
                  <a:pt x="12464" y="90822"/>
                </a:lnTo>
                <a:lnTo>
                  <a:pt x="13060" y="91306"/>
                </a:lnTo>
                <a:lnTo>
                  <a:pt x="13618" y="91715"/>
                </a:lnTo>
                <a:lnTo>
                  <a:pt x="14213" y="92087"/>
                </a:lnTo>
                <a:lnTo>
                  <a:pt x="14808" y="92422"/>
                </a:lnTo>
                <a:lnTo>
                  <a:pt x="15404" y="92757"/>
                </a:lnTo>
                <a:lnTo>
                  <a:pt x="16036" y="93017"/>
                </a:lnTo>
                <a:lnTo>
                  <a:pt x="16669" y="93241"/>
                </a:lnTo>
                <a:lnTo>
                  <a:pt x="17301" y="93427"/>
                </a:lnTo>
                <a:lnTo>
                  <a:pt x="17971" y="93575"/>
                </a:lnTo>
                <a:lnTo>
                  <a:pt x="18604" y="93687"/>
                </a:lnTo>
                <a:lnTo>
                  <a:pt x="18604" y="93687"/>
                </a:lnTo>
                <a:lnTo>
                  <a:pt x="19311" y="93762"/>
                </a:lnTo>
                <a:lnTo>
                  <a:pt x="20017" y="93762"/>
                </a:lnTo>
                <a:lnTo>
                  <a:pt x="20017" y="93762"/>
                </a:lnTo>
                <a:lnTo>
                  <a:pt x="20650" y="93762"/>
                </a:lnTo>
                <a:lnTo>
                  <a:pt x="21320" y="93687"/>
                </a:lnTo>
                <a:lnTo>
                  <a:pt x="21952" y="93613"/>
                </a:lnTo>
                <a:lnTo>
                  <a:pt x="22622" y="93464"/>
                </a:lnTo>
                <a:lnTo>
                  <a:pt x="23254" y="93315"/>
                </a:lnTo>
                <a:lnTo>
                  <a:pt x="23924" y="93092"/>
                </a:lnTo>
                <a:lnTo>
                  <a:pt x="24557" y="92831"/>
                </a:lnTo>
                <a:lnTo>
                  <a:pt x="25189" y="92571"/>
                </a:lnTo>
                <a:lnTo>
                  <a:pt x="25859" y="92236"/>
                </a:lnTo>
                <a:lnTo>
                  <a:pt x="26491" y="91901"/>
                </a:lnTo>
                <a:lnTo>
                  <a:pt x="27124" y="91529"/>
                </a:lnTo>
                <a:lnTo>
                  <a:pt x="27794" y="91083"/>
                </a:lnTo>
                <a:lnTo>
                  <a:pt x="28426" y="90636"/>
                </a:lnTo>
                <a:lnTo>
                  <a:pt x="29059" y="90152"/>
                </a:lnTo>
                <a:lnTo>
                  <a:pt x="29691" y="89632"/>
                </a:lnTo>
                <a:lnTo>
                  <a:pt x="30324" y="89073"/>
                </a:lnTo>
                <a:lnTo>
                  <a:pt x="30956" y="88515"/>
                </a:lnTo>
                <a:lnTo>
                  <a:pt x="31589" y="87883"/>
                </a:lnTo>
                <a:lnTo>
                  <a:pt x="32221" y="87250"/>
                </a:lnTo>
                <a:lnTo>
                  <a:pt x="32817" y="86581"/>
                </a:lnTo>
                <a:lnTo>
                  <a:pt x="33449" y="85874"/>
                </a:lnTo>
                <a:lnTo>
                  <a:pt x="34045" y="85129"/>
                </a:lnTo>
                <a:lnTo>
                  <a:pt x="35272" y="83567"/>
                </a:lnTo>
                <a:lnTo>
                  <a:pt x="36463" y="81892"/>
                </a:lnTo>
                <a:lnTo>
                  <a:pt x="37616" y="80107"/>
                </a:lnTo>
                <a:lnTo>
                  <a:pt x="38770" y="78209"/>
                </a:lnTo>
                <a:lnTo>
                  <a:pt x="39886" y="76200"/>
                </a:lnTo>
                <a:lnTo>
                  <a:pt x="39886" y="0"/>
                </a:lnTo>
                <a:lnTo>
                  <a:pt x="39886" y="0"/>
                </a:lnTo>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477" name="Google Shape;477;p22"/>
          <p:cNvSpPr/>
          <p:nvPr/>
        </p:nvSpPr>
        <p:spPr>
          <a:xfrm>
            <a:off x="1643225" y="-725"/>
            <a:ext cx="5761425" cy="711800"/>
          </a:xfrm>
          <a:custGeom>
            <a:rect b="b" l="l" r="r" t="t"/>
            <a:pathLst>
              <a:path extrusionOk="0" h="28472" w="230457">
                <a:moveTo>
                  <a:pt x="0" y="0"/>
                </a:moveTo>
                <a:lnTo>
                  <a:pt x="230457" y="28472"/>
                </a:lnTo>
                <a:lnTo>
                  <a:pt x="220381" y="20"/>
                </a:lnTo>
                <a:close/>
              </a:path>
            </a:pathLst>
          </a:custGeom>
          <a:solidFill>
            <a:schemeClr val="lt1"/>
          </a:solidFill>
          <a:ln>
            <a:noFill/>
          </a:ln>
        </p:spPr>
      </p:sp>
      <p:sp>
        <p:nvSpPr>
          <p:cNvPr id="478" name="Google Shape;478;p22"/>
          <p:cNvSpPr/>
          <p:nvPr/>
        </p:nvSpPr>
        <p:spPr>
          <a:xfrm>
            <a:off x="7140700" y="-1350"/>
            <a:ext cx="2003375" cy="714225"/>
          </a:xfrm>
          <a:custGeom>
            <a:rect b="b" l="l" r="r" t="t"/>
            <a:pathLst>
              <a:path extrusionOk="0" h="28569" w="80135">
                <a:moveTo>
                  <a:pt x="10558" y="28569"/>
                </a:moveTo>
                <a:lnTo>
                  <a:pt x="67491" y="18220"/>
                </a:lnTo>
                <a:lnTo>
                  <a:pt x="80135" y="0"/>
                </a:lnTo>
                <a:lnTo>
                  <a:pt x="0" y="45"/>
                </a:lnTo>
                <a:close/>
              </a:path>
            </a:pathLst>
          </a:custGeom>
          <a:gradFill>
            <a:gsLst>
              <a:gs pos="0">
                <a:schemeClr val="accent1"/>
              </a:gs>
              <a:gs pos="11000">
                <a:schemeClr val="accent1"/>
              </a:gs>
              <a:gs pos="26000">
                <a:schemeClr val="accent3"/>
              </a:gs>
              <a:gs pos="63000">
                <a:schemeClr val="accent4"/>
              </a:gs>
              <a:gs pos="100000">
                <a:schemeClr val="accent4"/>
              </a:gs>
            </a:gsLst>
            <a:lin ang="8100019" scaled="0"/>
          </a:gradFill>
          <a:ln>
            <a:noFill/>
          </a:ln>
          <a:effectLst>
            <a:outerShdw blurRad="314325" rotWithShape="0" algn="bl" dir="5400000" dist="28575">
              <a:schemeClr val="accent4">
                <a:alpha val="24000"/>
              </a:schemeClr>
            </a:outerShdw>
          </a:effectLst>
        </p:spPr>
      </p:sp>
      <p:cxnSp>
        <p:nvCxnSpPr>
          <p:cNvPr id="479" name="Google Shape;479;p22"/>
          <p:cNvCxnSpPr/>
          <p:nvPr/>
        </p:nvCxnSpPr>
        <p:spPr>
          <a:xfrm rot="10800000">
            <a:off x="605578" y="1794125"/>
            <a:ext cx="8537700" cy="0"/>
          </a:xfrm>
          <a:prstGeom prst="straightConnector1">
            <a:avLst/>
          </a:prstGeom>
          <a:noFill/>
          <a:ln cap="flat" cmpd="sng" w="19050">
            <a:solidFill>
              <a:schemeClr val="dk1"/>
            </a:solidFill>
            <a:prstDash val="solid"/>
            <a:round/>
            <a:headEnd len="med" w="med" type="none"/>
            <a:tailEnd len="med" w="med" type="none"/>
          </a:ln>
        </p:spPr>
      </p:cxnSp>
      <p:cxnSp>
        <p:nvCxnSpPr>
          <p:cNvPr id="480" name="Google Shape;480;p22"/>
          <p:cNvCxnSpPr/>
          <p:nvPr/>
        </p:nvCxnSpPr>
        <p:spPr>
          <a:xfrm rot="10800000">
            <a:off x="605578" y="2731925"/>
            <a:ext cx="8537700" cy="0"/>
          </a:xfrm>
          <a:prstGeom prst="straightConnector1">
            <a:avLst/>
          </a:prstGeom>
          <a:noFill/>
          <a:ln cap="flat" cmpd="sng" w="19050">
            <a:solidFill>
              <a:schemeClr val="dk1"/>
            </a:solidFill>
            <a:prstDash val="solid"/>
            <a:round/>
            <a:headEnd len="med" w="med" type="none"/>
            <a:tailEnd len="med" w="med" type="none"/>
          </a:ln>
        </p:spPr>
      </p:cxnSp>
      <p:cxnSp>
        <p:nvCxnSpPr>
          <p:cNvPr id="481" name="Google Shape;481;p22"/>
          <p:cNvCxnSpPr/>
          <p:nvPr/>
        </p:nvCxnSpPr>
        <p:spPr>
          <a:xfrm rot="10800000">
            <a:off x="606300" y="3669725"/>
            <a:ext cx="8537700" cy="0"/>
          </a:xfrm>
          <a:prstGeom prst="straightConnector1">
            <a:avLst/>
          </a:prstGeom>
          <a:noFill/>
          <a:ln cap="flat" cmpd="sng" w="19050">
            <a:solidFill>
              <a:schemeClr val="dk1"/>
            </a:solidFill>
            <a:prstDash val="solid"/>
            <a:round/>
            <a:headEnd len="med" w="med" type="none"/>
            <a:tailEnd len="med" w="med" type="none"/>
          </a:ln>
        </p:spPr>
      </p:cxnSp>
      <p:sp>
        <p:nvSpPr>
          <p:cNvPr id="482" name="Google Shape;482;p22"/>
          <p:cNvSpPr txBox="1"/>
          <p:nvPr>
            <p:ph idx="1" type="body"/>
          </p:nvPr>
        </p:nvSpPr>
        <p:spPr>
          <a:xfrm>
            <a:off x="5788075" y="1906850"/>
            <a:ext cx="3021300" cy="825000"/>
          </a:xfrm>
          <a:prstGeom prst="rect">
            <a:avLst/>
          </a:prstGeom>
        </p:spPr>
        <p:txBody>
          <a:bodyPr anchorCtr="0" anchor="t" bIns="91425" lIns="0" spcFirstLastPara="1" rIns="91425" wrap="square" tIns="0">
            <a:noAutofit/>
          </a:bodyPr>
          <a:lstStyle>
            <a:lvl1pPr indent="-292100" lvl="0" marL="457200">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83" name="Google Shape;483;p22"/>
          <p:cNvSpPr txBox="1"/>
          <p:nvPr>
            <p:ph type="title"/>
          </p:nvPr>
        </p:nvSpPr>
        <p:spPr>
          <a:xfrm>
            <a:off x="2134625" y="2853988"/>
            <a:ext cx="1583400" cy="3612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84" name="Google Shape;484;p22"/>
          <p:cNvSpPr txBox="1"/>
          <p:nvPr>
            <p:ph idx="2" type="body"/>
          </p:nvPr>
        </p:nvSpPr>
        <p:spPr>
          <a:xfrm>
            <a:off x="5788075" y="2855650"/>
            <a:ext cx="3021300" cy="814200"/>
          </a:xfrm>
          <a:prstGeom prst="rect">
            <a:avLst/>
          </a:prstGeom>
        </p:spPr>
        <p:txBody>
          <a:bodyPr anchorCtr="0" anchor="t" bIns="91425" lIns="0" spcFirstLastPara="1" rIns="91425" wrap="square" tIns="0">
            <a:noAutofit/>
          </a:bodyPr>
          <a:lstStyle>
            <a:lvl1pPr indent="-292100" lvl="0" marL="457200">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85" name="Google Shape;485;p22"/>
          <p:cNvSpPr txBox="1"/>
          <p:nvPr>
            <p:ph idx="3" type="title"/>
          </p:nvPr>
        </p:nvSpPr>
        <p:spPr>
          <a:xfrm>
            <a:off x="525175" y="2853988"/>
            <a:ext cx="1408800" cy="361200"/>
          </a:xfrm>
          <a:prstGeom prst="rect">
            <a:avLst/>
          </a:prstGeom>
        </p:spPr>
        <p:txBody>
          <a:bodyPr anchorCtr="0" anchor="t" bIns="91425" lIns="0" spcFirstLastPara="1" rIns="91425" wrap="square" tIns="0">
            <a:noAutofit/>
          </a:bodyPr>
          <a:lstStyle>
            <a:lvl1pPr lvl="0" algn="r">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86" name="Google Shape;486;p22"/>
          <p:cNvSpPr txBox="1"/>
          <p:nvPr>
            <p:ph idx="4" type="title"/>
          </p:nvPr>
        </p:nvSpPr>
        <p:spPr>
          <a:xfrm>
            <a:off x="2134625" y="3793475"/>
            <a:ext cx="1583400" cy="3612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87" name="Google Shape;487;p22"/>
          <p:cNvSpPr txBox="1"/>
          <p:nvPr>
            <p:ph idx="5" type="body"/>
          </p:nvPr>
        </p:nvSpPr>
        <p:spPr>
          <a:xfrm>
            <a:off x="5788075" y="3793450"/>
            <a:ext cx="3021300" cy="836100"/>
          </a:xfrm>
          <a:prstGeom prst="rect">
            <a:avLst/>
          </a:prstGeom>
        </p:spPr>
        <p:txBody>
          <a:bodyPr anchorCtr="0" anchor="t" bIns="91425" lIns="0" spcFirstLastPara="1" rIns="91425" wrap="square" tIns="0">
            <a:noAutofit/>
          </a:bodyPr>
          <a:lstStyle>
            <a:lvl1pPr indent="-292100" lvl="0" marL="457200">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gn="ctr">
              <a:spcBef>
                <a:spcPts val="0"/>
              </a:spcBef>
              <a:spcAft>
                <a:spcPts val="0"/>
              </a:spcAft>
              <a:buClr>
                <a:schemeClr val="lt1"/>
              </a:buClr>
              <a:buSzPts val="1000"/>
              <a:buFont typeface="Sora Light"/>
              <a:buChar char="■"/>
              <a:defRPr sz="1000">
                <a:latin typeface="Sora Light"/>
                <a:ea typeface="Sora Light"/>
                <a:cs typeface="Sora Light"/>
                <a:sym typeface="Sora Light"/>
              </a:defRPr>
            </a:lvl9pPr>
          </a:lstStyle>
          <a:p/>
        </p:txBody>
      </p:sp>
      <p:sp>
        <p:nvSpPr>
          <p:cNvPr id="488" name="Google Shape;488;p22"/>
          <p:cNvSpPr txBox="1"/>
          <p:nvPr>
            <p:ph idx="6" type="title"/>
          </p:nvPr>
        </p:nvSpPr>
        <p:spPr>
          <a:xfrm>
            <a:off x="525175" y="3793475"/>
            <a:ext cx="1408800" cy="361200"/>
          </a:xfrm>
          <a:prstGeom prst="rect">
            <a:avLst/>
          </a:prstGeom>
        </p:spPr>
        <p:txBody>
          <a:bodyPr anchorCtr="0" anchor="t" bIns="91425" lIns="0" spcFirstLastPara="1" rIns="91425" wrap="square" tIns="0">
            <a:noAutofit/>
          </a:bodyPr>
          <a:lstStyle>
            <a:lvl1pPr lvl="0" algn="r">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89" name="Google Shape;489;p22"/>
          <p:cNvSpPr txBox="1"/>
          <p:nvPr>
            <p:ph idx="7"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490" name="Google Shape;490;p22"/>
          <p:cNvSpPr txBox="1"/>
          <p:nvPr>
            <p:ph idx="8" type="title"/>
          </p:nvPr>
        </p:nvSpPr>
        <p:spPr>
          <a:xfrm>
            <a:off x="2134625" y="1914525"/>
            <a:ext cx="1583400" cy="361200"/>
          </a:xfrm>
          <a:prstGeom prst="rect">
            <a:avLst/>
          </a:prstGeom>
        </p:spPr>
        <p:txBody>
          <a:bodyPr anchorCtr="0" anchor="t" bIns="91425" lIns="0" spcFirstLastPara="1" rIns="91425" wrap="square" tIns="0">
            <a:noAutofit/>
          </a:bodyPr>
          <a:lstStyle>
            <a:lvl1pPr lvl="0">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91" name="Google Shape;491;p22"/>
          <p:cNvSpPr txBox="1"/>
          <p:nvPr>
            <p:ph idx="9" type="title"/>
          </p:nvPr>
        </p:nvSpPr>
        <p:spPr>
          <a:xfrm>
            <a:off x="525175" y="1914525"/>
            <a:ext cx="1408800" cy="361200"/>
          </a:xfrm>
          <a:prstGeom prst="rect">
            <a:avLst/>
          </a:prstGeom>
        </p:spPr>
        <p:txBody>
          <a:bodyPr anchorCtr="0" anchor="t" bIns="91425" lIns="0" spcFirstLastPara="1" rIns="91425" wrap="square" tIns="0">
            <a:noAutofit/>
          </a:bodyPr>
          <a:lstStyle>
            <a:lvl1pPr lvl="0" algn="r">
              <a:spcBef>
                <a:spcPts val="0"/>
              </a:spcBef>
              <a:spcAft>
                <a:spcPts val="0"/>
              </a:spcAft>
              <a:buClr>
                <a:schemeClr val="lt1"/>
              </a:buClr>
              <a:buSzPts val="1200"/>
              <a:buFont typeface="Sora Medium"/>
              <a:buNone/>
              <a:defRPr sz="1200">
                <a:latin typeface="Sora Medium"/>
                <a:ea typeface="Sora Medium"/>
                <a:cs typeface="Sora Medium"/>
                <a:sym typeface="Sora Medium"/>
              </a:defRPr>
            </a:lvl1pPr>
            <a:lvl2pPr lvl="1"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2pPr>
            <a:lvl3pPr lvl="2"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3pPr>
            <a:lvl4pPr lvl="3"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4pPr>
            <a:lvl5pPr lvl="4"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5pPr>
            <a:lvl6pPr lvl="5"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6pPr>
            <a:lvl7pPr lvl="6"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7pPr>
            <a:lvl8pPr lvl="7"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8pPr>
            <a:lvl9pPr lvl="8" algn="r">
              <a:spcBef>
                <a:spcPts val="0"/>
              </a:spcBef>
              <a:spcAft>
                <a:spcPts val="0"/>
              </a:spcAft>
              <a:buClr>
                <a:schemeClr val="lt1"/>
              </a:buClr>
              <a:buSzPts val="1200"/>
              <a:buFont typeface="Sora Medium"/>
              <a:buNone/>
              <a:defRPr sz="1200">
                <a:solidFill>
                  <a:schemeClr val="lt1"/>
                </a:solidFill>
                <a:latin typeface="Sora Medium"/>
                <a:ea typeface="Sora Medium"/>
                <a:cs typeface="Sora Medium"/>
                <a:sym typeface="Sora Medium"/>
              </a:defRPr>
            </a:lvl9pPr>
          </a:lstStyle>
          <a:p/>
        </p:txBody>
      </p:sp>
      <p:sp>
        <p:nvSpPr>
          <p:cNvPr id="492" name="Google Shape;492;p22"/>
          <p:cNvSpPr txBox="1"/>
          <p:nvPr>
            <p:ph idx="13" type="title"/>
          </p:nvPr>
        </p:nvSpPr>
        <p:spPr>
          <a:xfrm>
            <a:off x="115025" y="502775"/>
            <a:ext cx="39417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493" name="Google Shape;493;p22"/>
          <p:cNvSpPr txBox="1"/>
          <p:nvPr>
            <p:ph idx="14"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orient="horz" pos="317">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
    <p:spTree>
      <p:nvGrpSpPr>
        <p:cNvPr id="494" name="Shape 494"/>
        <p:cNvGrpSpPr/>
        <p:nvPr/>
      </p:nvGrpSpPr>
      <p:grpSpPr>
        <a:xfrm>
          <a:off x="0" y="0"/>
          <a:ext cx="0" cy="0"/>
          <a:chOff x="0" y="0"/>
          <a:chExt cx="0" cy="0"/>
        </a:xfrm>
      </p:grpSpPr>
      <p:grpSp>
        <p:nvGrpSpPr>
          <p:cNvPr id="495" name="Google Shape;495;p23"/>
          <p:cNvGrpSpPr/>
          <p:nvPr/>
        </p:nvGrpSpPr>
        <p:grpSpPr>
          <a:xfrm>
            <a:off x="115026" y="364"/>
            <a:ext cx="5125634" cy="5143564"/>
            <a:chOff x="312900" y="2788524"/>
            <a:chExt cx="2221197" cy="1994480"/>
          </a:xfrm>
        </p:grpSpPr>
        <p:grpSp>
          <p:nvGrpSpPr>
            <p:cNvPr id="496" name="Google Shape;496;p23"/>
            <p:cNvGrpSpPr/>
            <p:nvPr/>
          </p:nvGrpSpPr>
          <p:grpSpPr>
            <a:xfrm>
              <a:off x="312900" y="2788524"/>
              <a:ext cx="1851000" cy="1994480"/>
              <a:chOff x="461225" y="3244074"/>
              <a:chExt cx="1851000" cy="1994480"/>
            </a:xfrm>
          </p:grpSpPr>
          <p:grpSp>
            <p:nvGrpSpPr>
              <p:cNvPr id="497" name="Google Shape;497;p23"/>
              <p:cNvGrpSpPr/>
              <p:nvPr/>
            </p:nvGrpSpPr>
            <p:grpSpPr>
              <a:xfrm>
                <a:off x="461229" y="3244074"/>
                <a:ext cx="1850992" cy="1994480"/>
                <a:chOff x="461229" y="3244074"/>
                <a:chExt cx="1850992" cy="1994480"/>
              </a:xfrm>
            </p:grpSpPr>
            <p:sp>
              <p:nvSpPr>
                <p:cNvPr id="498" name="Google Shape;498;p23"/>
                <p:cNvSpPr/>
                <p:nvPr/>
              </p:nvSpPr>
              <p:spPr>
                <a:xfrm>
                  <a:off x="461229" y="3244074"/>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499" name="Google Shape;499;p23"/>
                <p:cNvSpPr/>
                <p:nvPr/>
              </p:nvSpPr>
              <p:spPr>
                <a:xfrm>
                  <a:off x="831430" y="5100554"/>
                  <a:ext cx="370200" cy="1380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0" name="Google Shape;500;p23"/>
                <p:cNvSpPr/>
                <p:nvPr/>
              </p:nvSpPr>
              <p:spPr>
                <a:xfrm>
                  <a:off x="1201620" y="3244219"/>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1" name="Google Shape;501;p23"/>
                <p:cNvSpPr/>
                <p:nvPr/>
              </p:nvSpPr>
              <p:spPr>
                <a:xfrm>
                  <a:off x="1571820" y="3244219"/>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2" name="Google Shape;502;p23"/>
                <p:cNvSpPr/>
                <p:nvPr/>
              </p:nvSpPr>
              <p:spPr>
                <a:xfrm>
                  <a:off x="1942021" y="3244219"/>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03" name="Google Shape;503;p23"/>
              <p:cNvGrpSpPr/>
              <p:nvPr/>
            </p:nvGrpSpPr>
            <p:grpSpPr>
              <a:xfrm>
                <a:off x="461225" y="3619500"/>
                <a:ext cx="1851000" cy="370200"/>
                <a:chOff x="461225" y="3249175"/>
                <a:chExt cx="1851000" cy="370200"/>
              </a:xfrm>
            </p:grpSpPr>
            <p:sp>
              <p:nvSpPr>
                <p:cNvPr id="504" name="Google Shape;504;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5" name="Google Shape;505;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6" name="Google Shape;506;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7" name="Google Shape;507;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08" name="Google Shape;508;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09" name="Google Shape;509;p23"/>
              <p:cNvGrpSpPr/>
              <p:nvPr/>
            </p:nvGrpSpPr>
            <p:grpSpPr>
              <a:xfrm>
                <a:off x="461225" y="3989700"/>
                <a:ext cx="1851000" cy="1110726"/>
                <a:chOff x="461225" y="3249175"/>
                <a:chExt cx="1851000" cy="1110726"/>
              </a:xfrm>
            </p:grpSpPr>
            <p:sp>
              <p:nvSpPr>
                <p:cNvPr id="510" name="Google Shape;510;p23"/>
                <p:cNvSpPr/>
                <p:nvPr/>
              </p:nvSpPr>
              <p:spPr>
                <a:xfrm>
                  <a:off x="461225" y="3989701"/>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1" name="Google Shape;511;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2" name="Google Shape;512;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3" name="Google Shape;513;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4" name="Google Shape;514;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15" name="Google Shape;515;p23"/>
              <p:cNvGrpSpPr/>
              <p:nvPr/>
            </p:nvGrpSpPr>
            <p:grpSpPr>
              <a:xfrm>
                <a:off x="461225" y="4360025"/>
                <a:ext cx="1851000" cy="370200"/>
                <a:chOff x="461225" y="3249175"/>
                <a:chExt cx="1851000" cy="370200"/>
              </a:xfrm>
            </p:grpSpPr>
            <p:sp>
              <p:nvSpPr>
                <p:cNvPr id="516" name="Google Shape;516;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7" name="Google Shape;517;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8" name="Google Shape;518;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19" name="Google Shape;519;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520" name="Google Shape;520;p23"/>
            <p:cNvSpPr/>
            <p:nvPr/>
          </p:nvSpPr>
          <p:spPr>
            <a:xfrm>
              <a:off x="2163897" y="2788524"/>
              <a:ext cx="370200" cy="37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21" name="Google Shape;521;p23"/>
          <p:cNvGrpSpPr/>
          <p:nvPr/>
        </p:nvGrpSpPr>
        <p:grpSpPr>
          <a:xfrm flipH="1" rot="5400000">
            <a:off x="7145338" y="3274875"/>
            <a:ext cx="2221200" cy="1481050"/>
            <a:chOff x="312900" y="2793625"/>
            <a:chExt cx="2221200" cy="1481050"/>
          </a:xfrm>
        </p:grpSpPr>
        <p:grpSp>
          <p:nvGrpSpPr>
            <p:cNvPr id="522" name="Google Shape;522;p23"/>
            <p:cNvGrpSpPr/>
            <p:nvPr/>
          </p:nvGrpSpPr>
          <p:grpSpPr>
            <a:xfrm>
              <a:off x="312900" y="2793625"/>
              <a:ext cx="1851000" cy="1481050"/>
              <a:chOff x="461225" y="3249175"/>
              <a:chExt cx="1851000" cy="1481050"/>
            </a:xfrm>
          </p:grpSpPr>
          <p:grpSp>
            <p:nvGrpSpPr>
              <p:cNvPr id="523" name="Google Shape;523;p23"/>
              <p:cNvGrpSpPr/>
              <p:nvPr/>
            </p:nvGrpSpPr>
            <p:grpSpPr>
              <a:xfrm>
                <a:off x="461225" y="3249175"/>
                <a:ext cx="1851000" cy="370200"/>
                <a:chOff x="461225" y="3249175"/>
                <a:chExt cx="1851000" cy="370200"/>
              </a:xfrm>
            </p:grpSpPr>
            <p:sp>
              <p:nvSpPr>
                <p:cNvPr id="524" name="Google Shape;524;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5" name="Google Shape;525;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6" name="Google Shape;526;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7" name="Google Shape;527;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28" name="Google Shape;528;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29" name="Google Shape;529;p23"/>
              <p:cNvGrpSpPr/>
              <p:nvPr/>
            </p:nvGrpSpPr>
            <p:grpSpPr>
              <a:xfrm>
                <a:off x="461225" y="3619500"/>
                <a:ext cx="1851000" cy="370200"/>
                <a:chOff x="461225" y="3249175"/>
                <a:chExt cx="1851000" cy="370200"/>
              </a:xfrm>
            </p:grpSpPr>
            <p:sp>
              <p:nvSpPr>
                <p:cNvPr id="530" name="Google Shape;530;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1" name="Google Shape;531;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2" name="Google Shape;532;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3" name="Google Shape;533;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4" name="Google Shape;534;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35" name="Google Shape;535;p23"/>
              <p:cNvGrpSpPr/>
              <p:nvPr/>
            </p:nvGrpSpPr>
            <p:grpSpPr>
              <a:xfrm>
                <a:off x="461225" y="3989700"/>
                <a:ext cx="1851000" cy="370200"/>
                <a:chOff x="461225" y="3249175"/>
                <a:chExt cx="1851000" cy="370200"/>
              </a:xfrm>
            </p:grpSpPr>
            <p:sp>
              <p:nvSpPr>
                <p:cNvPr id="536" name="Google Shape;536;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7" name="Google Shape;537;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8" name="Google Shape;538;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39" name="Google Shape;539;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0" name="Google Shape;540;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541" name="Google Shape;541;p23"/>
              <p:cNvGrpSpPr/>
              <p:nvPr/>
            </p:nvGrpSpPr>
            <p:grpSpPr>
              <a:xfrm>
                <a:off x="461225" y="4360025"/>
                <a:ext cx="1851000" cy="370200"/>
                <a:chOff x="461225" y="3249175"/>
                <a:chExt cx="1851000" cy="370200"/>
              </a:xfrm>
            </p:grpSpPr>
            <p:sp>
              <p:nvSpPr>
                <p:cNvPr id="542" name="Google Shape;542;p23"/>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3" name="Google Shape;543;p23"/>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4" name="Google Shape;544;p23"/>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5" name="Google Shape;545;p23"/>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6" name="Google Shape;546;p23"/>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547" name="Google Shape;547;p23"/>
            <p:cNvSpPr/>
            <p:nvPr/>
          </p:nvSpPr>
          <p:spPr>
            <a:xfrm>
              <a:off x="2163900" y="279362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548" name="Google Shape;548;p23"/>
          <p:cNvSpPr/>
          <p:nvPr/>
        </p:nvSpPr>
        <p:spPr>
          <a:xfrm>
            <a:off x="6255775" y="3774250"/>
            <a:ext cx="2888225" cy="1369250"/>
          </a:xfrm>
          <a:custGeom>
            <a:rect b="b" l="l" r="r" t="t"/>
            <a:pathLst>
              <a:path extrusionOk="0" h="54770" w="115529">
                <a:moveTo>
                  <a:pt x="115529" y="1"/>
                </a:moveTo>
                <a:lnTo>
                  <a:pt x="112924" y="187"/>
                </a:lnTo>
                <a:lnTo>
                  <a:pt x="110245" y="447"/>
                </a:lnTo>
                <a:lnTo>
                  <a:pt x="107566" y="745"/>
                </a:lnTo>
                <a:lnTo>
                  <a:pt x="104850" y="1080"/>
                </a:lnTo>
                <a:lnTo>
                  <a:pt x="102097" y="1489"/>
                </a:lnTo>
                <a:lnTo>
                  <a:pt x="99344" y="1936"/>
                </a:lnTo>
                <a:lnTo>
                  <a:pt x="96516" y="2419"/>
                </a:lnTo>
                <a:lnTo>
                  <a:pt x="93725" y="2940"/>
                </a:lnTo>
                <a:lnTo>
                  <a:pt x="90860" y="3536"/>
                </a:lnTo>
                <a:lnTo>
                  <a:pt x="88033" y="4131"/>
                </a:lnTo>
                <a:lnTo>
                  <a:pt x="85168" y="4801"/>
                </a:lnTo>
                <a:lnTo>
                  <a:pt x="82266" y="5508"/>
                </a:lnTo>
                <a:lnTo>
                  <a:pt x="79401" y="6252"/>
                </a:lnTo>
                <a:lnTo>
                  <a:pt x="76498" y="7070"/>
                </a:lnTo>
                <a:lnTo>
                  <a:pt x="73596" y="7889"/>
                </a:lnTo>
                <a:lnTo>
                  <a:pt x="70694" y="8782"/>
                </a:lnTo>
                <a:lnTo>
                  <a:pt x="67308" y="9861"/>
                </a:lnTo>
                <a:lnTo>
                  <a:pt x="63960" y="10977"/>
                </a:lnTo>
                <a:lnTo>
                  <a:pt x="60685" y="12130"/>
                </a:lnTo>
                <a:lnTo>
                  <a:pt x="57411" y="13321"/>
                </a:lnTo>
                <a:lnTo>
                  <a:pt x="54211" y="14586"/>
                </a:lnTo>
                <a:lnTo>
                  <a:pt x="51086" y="15851"/>
                </a:lnTo>
                <a:lnTo>
                  <a:pt x="47961" y="17153"/>
                </a:lnTo>
                <a:lnTo>
                  <a:pt x="44947" y="18530"/>
                </a:lnTo>
                <a:lnTo>
                  <a:pt x="41970" y="19907"/>
                </a:lnTo>
                <a:lnTo>
                  <a:pt x="39068" y="21321"/>
                </a:lnTo>
                <a:lnTo>
                  <a:pt x="36203" y="22772"/>
                </a:lnTo>
                <a:lnTo>
                  <a:pt x="33450" y="24223"/>
                </a:lnTo>
                <a:lnTo>
                  <a:pt x="30734" y="25748"/>
                </a:lnTo>
                <a:lnTo>
                  <a:pt x="28129" y="27274"/>
                </a:lnTo>
                <a:lnTo>
                  <a:pt x="25562" y="28836"/>
                </a:lnTo>
                <a:lnTo>
                  <a:pt x="23106" y="30436"/>
                </a:lnTo>
                <a:lnTo>
                  <a:pt x="20799" y="31962"/>
                </a:lnTo>
                <a:lnTo>
                  <a:pt x="18604" y="33524"/>
                </a:lnTo>
                <a:lnTo>
                  <a:pt x="16521" y="35087"/>
                </a:lnTo>
                <a:lnTo>
                  <a:pt x="14549" y="36650"/>
                </a:lnTo>
                <a:lnTo>
                  <a:pt x="12651" y="38213"/>
                </a:lnTo>
                <a:lnTo>
                  <a:pt x="10902" y="39775"/>
                </a:lnTo>
                <a:lnTo>
                  <a:pt x="9265" y="41338"/>
                </a:lnTo>
                <a:lnTo>
                  <a:pt x="7740" y="42863"/>
                </a:lnTo>
                <a:lnTo>
                  <a:pt x="6326" y="44426"/>
                </a:lnTo>
                <a:lnTo>
                  <a:pt x="5061" y="45952"/>
                </a:lnTo>
                <a:lnTo>
                  <a:pt x="4466" y="46696"/>
                </a:lnTo>
                <a:lnTo>
                  <a:pt x="3870" y="47477"/>
                </a:lnTo>
                <a:lnTo>
                  <a:pt x="3349" y="48221"/>
                </a:lnTo>
                <a:lnTo>
                  <a:pt x="2828" y="48965"/>
                </a:lnTo>
                <a:lnTo>
                  <a:pt x="2382" y="49709"/>
                </a:lnTo>
                <a:lnTo>
                  <a:pt x="1936" y="50454"/>
                </a:lnTo>
                <a:lnTo>
                  <a:pt x="1526" y="51198"/>
                </a:lnTo>
                <a:lnTo>
                  <a:pt x="1154" y="51905"/>
                </a:lnTo>
                <a:lnTo>
                  <a:pt x="819" y="52649"/>
                </a:lnTo>
                <a:lnTo>
                  <a:pt x="522" y="53356"/>
                </a:lnTo>
                <a:lnTo>
                  <a:pt x="224" y="54063"/>
                </a:lnTo>
                <a:lnTo>
                  <a:pt x="1" y="54770"/>
                </a:lnTo>
                <a:lnTo>
                  <a:pt x="115529" y="54770"/>
                </a:lnTo>
                <a:lnTo>
                  <a:pt x="1155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49" name="Google Shape;549;p23"/>
          <p:cNvSpPr/>
          <p:nvPr/>
        </p:nvSpPr>
        <p:spPr>
          <a:xfrm rot="5400000">
            <a:off x="6256650" y="3649999"/>
            <a:ext cx="1392300" cy="3359400"/>
          </a:xfrm>
          <a:prstGeom prst="chord">
            <a:avLst>
              <a:gd fmla="val 5820070" name="adj1"/>
              <a:gd fmla="val 15784537"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50" name="Google Shape;550;p23"/>
          <p:cNvSpPr txBox="1"/>
          <p:nvPr>
            <p:ph idx="1" type="subTitle"/>
          </p:nvPr>
        </p:nvSpPr>
        <p:spPr>
          <a:xfrm>
            <a:off x="4482800" y="3963975"/>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51" name="Google Shape;551;p23"/>
          <p:cNvSpPr txBox="1"/>
          <p:nvPr>
            <p:ph idx="2" type="subTitle"/>
          </p:nvPr>
        </p:nvSpPr>
        <p:spPr>
          <a:xfrm>
            <a:off x="4482800" y="3731112"/>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52" name="Google Shape;552;p23"/>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553" name="Google Shape;553;p23"/>
          <p:cNvSpPr txBox="1"/>
          <p:nvPr>
            <p:ph idx="3" type="title"/>
          </p:nvPr>
        </p:nvSpPr>
        <p:spPr>
          <a:xfrm>
            <a:off x="115025" y="471075"/>
            <a:ext cx="39417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554" name="Google Shape;554;p23"/>
          <p:cNvSpPr txBox="1"/>
          <p:nvPr>
            <p:ph idx="4" type="subTitle"/>
          </p:nvPr>
        </p:nvSpPr>
        <p:spPr>
          <a:xfrm>
            <a:off x="4482800" y="3428650"/>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55" name="Google Shape;555;p23"/>
          <p:cNvSpPr txBox="1"/>
          <p:nvPr>
            <p:ph idx="5" type="subTitle"/>
          </p:nvPr>
        </p:nvSpPr>
        <p:spPr>
          <a:xfrm>
            <a:off x="4482800" y="3195787"/>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56" name="Google Shape;556;p23"/>
          <p:cNvSpPr txBox="1"/>
          <p:nvPr>
            <p:ph idx="6" type="subTitle"/>
          </p:nvPr>
        </p:nvSpPr>
        <p:spPr>
          <a:xfrm>
            <a:off x="4482800" y="2894863"/>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57" name="Google Shape;557;p23"/>
          <p:cNvSpPr txBox="1"/>
          <p:nvPr>
            <p:ph idx="7" type="subTitle"/>
          </p:nvPr>
        </p:nvSpPr>
        <p:spPr>
          <a:xfrm>
            <a:off x="4482800" y="2662000"/>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58" name="Google Shape;558;p23"/>
          <p:cNvSpPr txBox="1"/>
          <p:nvPr>
            <p:ph idx="8" type="subTitle"/>
          </p:nvPr>
        </p:nvSpPr>
        <p:spPr>
          <a:xfrm>
            <a:off x="4482800" y="2361863"/>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59" name="Google Shape;559;p23"/>
          <p:cNvSpPr txBox="1"/>
          <p:nvPr>
            <p:ph idx="9" type="subTitle"/>
          </p:nvPr>
        </p:nvSpPr>
        <p:spPr>
          <a:xfrm>
            <a:off x="4482800" y="2129000"/>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60" name="Google Shape;560;p23"/>
          <p:cNvSpPr txBox="1"/>
          <p:nvPr>
            <p:ph idx="13" type="subTitle"/>
          </p:nvPr>
        </p:nvSpPr>
        <p:spPr>
          <a:xfrm>
            <a:off x="4482800" y="1829238"/>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61" name="Google Shape;561;p23"/>
          <p:cNvSpPr txBox="1"/>
          <p:nvPr>
            <p:ph idx="14" type="subTitle"/>
          </p:nvPr>
        </p:nvSpPr>
        <p:spPr>
          <a:xfrm>
            <a:off x="4482800" y="1596375"/>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62" name="Google Shape;562;p23"/>
          <p:cNvSpPr txBox="1"/>
          <p:nvPr>
            <p:ph idx="15" type="subTitle"/>
          </p:nvPr>
        </p:nvSpPr>
        <p:spPr>
          <a:xfrm>
            <a:off x="4482800" y="1296613"/>
            <a:ext cx="3972600" cy="277200"/>
          </a:xfrm>
          <a:prstGeom prst="rect">
            <a:avLst/>
          </a:prstGeom>
        </p:spPr>
        <p:txBody>
          <a:bodyPr anchorCtr="0" anchor="b" bIns="91425" lIns="0" spcFirstLastPara="1" rIns="91425" wrap="square" tIns="91425">
            <a:noAutofit/>
          </a:bodyPr>
          <a:lstStyle>
            <a:lvl1pPr lvl="0">
              <a:spcBef>
                <a:spcPts val="0"/>
              </a:spcBef>
              <a:spcAft>
                <a:spcPts val="0"/>
              </a:spcAft>
              <a:buClr>
                <a:schemeClr val="lt1"/>
              </a:buClr>
              <a:buSzPts val="1000"/>
              <a:buFont typeface="Sora"/>
              <a:buNone/>
              <a:defRPr sz="1000"/>
            </a:lvl1pPr>
            <a:lvl2pPr lvl="1">
              <a:spcBef>
                <a:spcPts val="0"/>
              </a:spcBef>
              <a:spcAft>
                <a:spcPts val="0"/>
              </a:spcAft>
              <a:buClr>
                <a:schemeClr val="lt1"/>
              </a:buClr>
              <a:buSzPts val="1000"/>
              <a:buFont typeface="Sora"/>
              <a:buNone/>
              <a:defRPr sz="1000">
                <a:solidFill>
                  <a:schemeClr val="lt1"/>
                </a:solidFill>
                <a:latin typeface="Sora"/>
                <a:ea typeface="Sora"/>
                <a:cs typeface="Sora"/>
                <a:sym typeface="Sora"/>
              </a:defRPr>
            </a:lvl2pPr>
            <a:lvl3pPr lvl="2">
              <a:spcBef>
                <a:spcPts val="0"/>
              </a:spcBef>
              <a:spcAft>
                <a:spcPts val="0"/>
              </a:spcAft>
              <a:buClr>
                <a:schemeClr val="lt1"/>
              </a:buClr>
              <a:buSzPts val="1000"/>
              <a:buFont typeface="Sora"/>
              <a:buNone/>
              <a:defRPr sz="1000">
                <a:solidFill>
                  <a:schemeClr val="lt1"/>
                </a:solidFill>
                <a:latin typeface="Sora"/>
                <a:ea typeface="Sora"/>
                <a:cs typeface="Sora"/>
                <a:sym typeface="Sora"/>
              </a:defRPr>
            </a:lvl3pPr>
            <a:lvl4pPr lvl="3">
              <a:spcBef>
                <a:spcPts val="0"/>
              </a:spcBef>
              <a:spcAft>
                <a:spcPts val="0"/>
              </a:spcAft>
              <a:buClr>
                <a:schemeClr val="lt1"/>
              </a:buClr>
              <a:buSzPts val="1000"/>
              <a:buFont typeface="Sora"/>
              <a:buNone/>
              <a:defRPr sz="1000">
                <a:solidFill>
                  <a:schemeClr val="lt1"/>
                </a:solidFill>
                <a:latin typeface="Sora"/>
                <a:ea typeface="Sora"/>
                <a:cs typeface="Sora"/>
                <a:sym typeface="Sora"/>
              </a:defRPr>
            </a:lvl4pPr>
            <a:lvl5pPr lvl="4">
              <a:spcBef>
                <a:spcPts val="0"/>
              </a:spcBef>
              <a:spcAft>
                <a:spcPts val="0"/>
              </a:spcAft>
              <a:buClr>
                <a:schemeClr val="lt1"/>
              </a:buClr>
              <a:buSzPts val="1000"/>
              <a:buFont typeface="Sora"/>
              <a:buNone/>
              <a:defRPr sz="1000">
                <a:solidFill>
                  <a:schemeClr val="lt1"/>
                </a:solidFill>
                <a:latin typeface="Sora"/>
                <a:ea typeface="Sora"/>
                <a:cs typeface="Sora"/>
                <a:sym typeface="Sora"/>
              </a:defRPr>
            </a:lvl5pPr>
            <a:lvl6pPr lvl="5">
              <a:spcBef>
                <a:spcPts val="0"/>
              </a:spcBef>
              <a:spcAft>
                <a:spcPts val="0"/>
              </a:spcAft>
              <a:buClr>
                <a:schemeClr val="lt1"/>
              </a:buClr>
              <a:buSzPts val="1000"/>
              <a:buFont typeface="Sora"/>
              <a:buNone/>
              <a:defRPr sz="1000">
                <a:solidFill>
                  <a:schemeClr val="lt1"/>
                </a:solidFill>
                <a:latin typeface="Sora"/>
                <a:ea typeface="Sora"/>
                <a:cs typeface="Sora"/>
                <a:sym typeface="Sora"/>
              </a:defRPr>
            </a:lvl6pPr>
            <a:lvl7pPr lvl="6">
              <a:spcBef>
                <a:spcPts val="0"/>
              </a:spcBef>
              <a:spcAft>
                <a:spcPts val="0"/>
              </a:spcAft>
              <a:buClr>
                <a:schemeClr val="lt1"/>
              </a:buClr>
              <a:buSzPts val="1000"/>
              <a:buFont typeface="Sora"/>
              <a:buNone/>
              <a:defRPr sz="1000">
                <a:solidFill>
                  <a:schemeClr val="lt1"/>
                </a:solidFill>
                <a:latin typeface="Sora"/>
                <a:ea typeface="Sora"/>
                <a:cs typeface="Sora"/>
                <a:sym typeface="Sora"/>
              </a:defRPr>
            </a:lvl7pPr>
            <a:lvl8pPr lvl="7">
              <a:spcBef>
                <a:spcPts val="0"/>
              </a:spcBef>
              <a:spcAft>
                <a:spcPts val="0"/>
              </a:spcAft>
              <a:buClr>
                <a:schemeClr val="lt1"/>
              </a:buClr>
              <a:buSzPts val="1000"/>
              <a:buFont typeface="Sora"/>
              <a:buNone/>
              <a:defRPr sz="1000">
                <a:solidFill>
                  <a:schemeClr val="lt1"/>
                </a:solidFill>
                <a:latin typeface="Sora"/>
                <a:ea typeface="Sora"/>
                <a:cs typeface="Sora"/>
                <a:sym typeface="Sora"/>
              </a:defRPr>
            </a:lvl8pPr>
            <a:lvl9pPr lvl="8">
              <a:spcBef>
                <a:spcPts val="0"/>
              </a:spcBef>
              <a:spcAft>
                <a:spcPts val="0"/>
              </a:spcAft>
              <a:buClr>
                <a:schemeClr val="lt1"/>
              </a:buClr>
              <a:buSzPts val="1000"/>
              <a:buFont typeface="Sora"/>
              <a:buNone/>
              <a:defRPr sz="1000">
                <a:solidFill>
                  <a:schemeClr val="lt1"/>
                </a:solidFill>
                <a:latin typeface="Sora"/>
                <a:ea typeface="Sora"/>
                <a:cs typeface="Sora"/>
                <a:sym typeface="Sora"/>
              </a:defRPr>
            </a:lvl9pPr>
          </a:lstStyle>
          <a:p/>
        </p:txBody>
      </p:sp>
      <p:sp>
        <p:nvSpPr>
          <p:cNvPr id="563" name="Google Shape;563;p23"/>
          <p:cNvSpPr txBox="1"/>
          <p:nvPr>
            <p:ph idx="16" type="subTitle"/>
          </p:nvPr>
        </p:nvSpPr>
        <p:spPr>
          <a:xfrm>
            <a:off x="4482800" y="1063750"/>
            <a:ext cx="1481100" cy="198300"/>
          </a:xfrm>
          <a:prstGeom prst="rect">
            <a:avLst/>
          </a:prstGeom>
        </p:spPr>
        <p:txBody>
          <a:bodyPr anchorCtr="0" anchor="b" bIns="91425" lIns="0" spcFirstLastPara="1" rIns="91425" wrap="square" tIns="91425">
            <a:noAutofit/>
          </a:bodyPr>
          <a:lstStyle>
            <a:lvl1pPr lvl="0">
              <a:spcBef>
                <a:spcPts val="0"/>
              </a:spcBef>
              <a:spcAft>
                <a:spcPts val="0"/>
              </a:spcAft>
              <a:buNone/>
              <a:defRPr b="1">
                <a:solidFill>
                  <a:schemeClr val="accent5"/>
                </a:solidFill>
              </a:defRPr>
            </a:lvl1pPr>
            <a:lvl2pPr lvl="1">
              <a:spcBef>
                <a:spcPts val="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64" name="Google Shape;564;p23"/>
          <p:cNvSpPr txBox="1"/>
          <p:nvPr>
            <p:ph idx="17"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Persona Infographic">
  <p:cSld name="BLANK_1_1_1_1_1_1_1_1_1_1_1_1_3">
    <p:bg>
      <p:bgPr>
        <a:solidFill>
          <a:schemeClr val="lt1"/>
        </a:solidFill>
      </p:bgPr>
    </p:bg>
    <p:spTree>
      <p:nvGrpSpPr>
        <p:cNvPr id="565" name="Shape 565"/>
        <p:cNvGrpSpPr/>
        <p:nvPr/>
      </p:nvGrpSpPr>
      <p:grpSpPr>
        <a:xfrm>
          <a:off x="0" y="0"/>
          <a:ext cx="0" cy="0"/>
          <a:chOff x="0" y="0"/>
          <a:chExt cx="0" cy="0"/>
        </a:xfrm>
      </p:grpSpPr>
      <p:sp>
        <p:nvSpPr>
          <p:cNvPr id="566" name="Google Shape;566;p24"/>
          <p:cNvSpPr/>
          <p:nvPr/>
        </p:nvSpPr>
        <p:spPr>
          <a:xfrm>
            <a:off x="6702700" y="2532550"/>
            <a:ext cx="2441400" cy="261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67" name="Google Shape;567;p24"/>
          <p:cNvSpPr/>
          <p:nvPr>
            <p:ph idx="2" type="pic"/>
          </p:nvPr>
        </p:nvSpPr>
        <p:spPr>
          <a:xfrm>
            <a:off x="6702600" y="-16150"/>
            <a:ext cx="2441400" cy="2574600"/>
          </a:xfrm>
          <a:prstGeom prst="rect">
            <a:avLst/>
          </a:prstGeom>
          <a:noFill/>
          <a:ln>
            <a:noFill/>
          </a:ln>
        </p:spPr>
      </p:sp>
      <p:sp>
        <p:nvSpPr>
          <p:cNvPr id="568" name="Google Shape;568;p24"/>
          <p:cNvSpPr txBox="1"/>
          <p:nvPr>
            <p:ph idx="1" type="subTitle"/>
          </p:nvPr>
        </p:nvSpPr>
        <p:spPr>
          <a:xfrm>
            <a:off x="115025" y="1739375"/>
            <a:ext cx="3460800" cy="1776600"/>
          </a:xfrm>
          <a:prstGeom prst="rect">
            <a:avLst/>
          </a:prstGeom>
        </p:spPr>
        <p:txBody>
          <a:bodyPr anchorCtr="0" anchor="t" bIns="0" lIns="91425" spcFirstLastPara="1" rIns="91425" wrap="square" tIns="0">
            <a:norm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nSpc>
                <a:spcPct val="115000"/>
              </a:lnSpc>
              <a:spcBef>
                <a:spcPts val="1000"/>
              </a:spcBef>
              <a:spcAft>
                <a:spcPts val="0"/>
              </a:spcAft>
              <a:buClr>
                <a:schemeClr val="dk2"/>
              </a:buClr>
              <a:buSzPts val="1400"/>
              <a:buNone/>
              <a:defRPr>
                <a:solidFill>
                  <a:schemeClr val="dk2"/>
                </a:solidFill>
              </a:defRPr>
            </a:lvl2pPr>
            <a:lvl3pPr lvl="2">
              <a:lnSpc>
                <a:spcPct val="115000"/>
              </a:lnSpc>
              <a:spcBef>
                <a:spcPts val="0"/>
              </a:spcBef>
              <a:spcAft>
                <a:spcPts val="0"/>
              </a:spcAft>
              <a:buClr>
                <a:schemeClr val="dk2"/>
              </a:buClr>
              <a:buSzPts val="1400"/>
              <a:buNone/>
              <a:defRPr>
                <a:solidFill>
                  <a:schemeClr val="dk2"/>
                </a:solidFill>
              </a:defRPr>
            </a:lvl3pPr>
            <a:lvl4pPr lvl="3">
              <a:lnSpc>
                <a:spcPct val="115000"/>
              </a:lnSpc>
              <a:spcBef>
                <a:spcPts val="0"/>
              </a:spcBef>
              <a:spcAft>
                <a:spcPts val="0"/>
              </a:spcAft>
              <a:buClr>
                <a:schemeClr val="dk2"/>
              </a:buClr>
              <a:buSzPts val="1400"/>
              <a:buNone/>
              <a:defRPr>
                <a:solidFill>
                  <a:schemeClr val="dk2"/>
                </a:solidFill>
              </a:defRPr>
            </a:lvl4pPr>
            <a:lvl5pPr lvl="4">
              <a:lnSpc>
                <a:spcPct val="115000"/>
              </a:lnSpc>
              <a:spcBef>
                <a:spcPts val="0"/>
              </a:spcBef>
              <a:spcAft>
                <a:spcPts val="0"/>
              </a:spcAft>
              <a:buClr>
                <a:schemeClr val="dk2"/>
              </a:buClr>
              <a:buSzPts val="1400"/>
              <a:buNone/>
              <a:defRPr>
                <a:solidFill>
                  <a:schemeClr val="dk2"/>
                </a:solidFill>
              </a:defRPr>
            </a:lvl5pPr>
            <a:lvl6pPr lvl="5">
              <a:lnSpc>
                <a:spcPct val="115000"/>
              </a:lnSpc>
              <a:spcBef>
                <a:spcPts val="0"/>
              </a:spcBef>
              <a:spcAft>
                <a:spcPts val="0"/>
              </a:spcAft>
              <a:buClr>
                <a:schemeClr val="dk2"/>
              </a:buClr>
              <a:buSzPts val="1400"/>
              <a:buNone/>
              <a:defRPr>
                <a:solidFill>
                  <a:schemeClr val="dk2"/>
                </a:solidFill>
              </a:defRPr>
            </a:lvl6pPr>
            <a:lvl7pPr lvl="6">
              <a:lnSpc>
                <a:spcPct val="115000"/>
              </a:lnSpc>
              <a:spcBef>
                <a:spcPts val="0"/>
              </a:spcBef>
              <a:spcAft>
                <a:spcPts val="0"/>
              </a:spcAft>
              <a:buClr>
                <a:schemeClr val="dk2"/>
              </a:buClr>
              <a:buSzPts val="1400"/>
              <a:buNone/>
              <a:defRPr>
                <a:solidFill>
                  <a:schemeClr val="dk2"/>
                </a:solidFill>
              </a:defRPr>
            </a:lvl7pPr>
            <a:lvl8pPr lvl="7">
              <a:lnSpc>
                <a:spcPct val="115000"/>
              </a:lnSpc>
              <a:spcBef>
                <a:spcPts val="0"/>
              </a:spcBef>
              <a:spcAft>
                <a:spcPts val="0"/>
              </a:spcAft>
              <a:buClr>
                <a:schemeClr val="dk2"/>
              </a:buClr>
              <a:buSzPts val="1400"/>
              <a:buNone/>
              <a:defRPr>
                <a:solidFill>
                  <a:schemeClr val="dk2"/>
                </a:solidFill>
              </a:defRPr>
            </a:lvl8pPr>
            <a:lvl9pPr lvl="8">
              <a:lnSpc>
                <a:spcPct val="115000"/>
              </a:lnSpc>
              <a:spcBef>
                <a:spcPts val="0"/>
              </a:spcBef>
              <a:spcAft>
                <a:spcPts val="0"/>
              </a:spcAft>
              <a:buClr>
                <a:schemeClr val="dk2"/>
              </a:buClr>
              <a:buSzPts val="1400"/>
              <a:buNone/>
              <a:defRPr>
                <a:solidFill>
                  <a:schemeClr val="dk2"/>
                </a:solidFill>
              </a:defRPr>
            </a:lvl9pPr>
          </a:lstStyle>
          <a:p/>
        </p:txBody>
      </p:sp>
      <p:sp>
        <p:nvSpPr>
          <p:cNvPr id="569" name="Google Shape;569;p24"/>
          <p:cNvSpPr txBox="1"/>
          <p:nvPr>
            <p:ph idx="3" type="subTitle"/>
          </p:nvPr>
        </p:nvSpPr>
        <p:spPr>
          <a:xfrm>
            <a:off x="115025" y="3869063"/>
            <a:ext cx="3460800" cy="8004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100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570" name="Google Shape;570;p24"/>
          <p:cNvSpPr txBox="1"/>
          <p:nvPr>
            <p:ph type="title"/>
          </p:nvPr>
        </p:nvSpPr>
        <p:spPr>
          <a:xfrm>
            <a:off x="3656050" y="1739375"/>
            <a:ext cx="2960700" cy="237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571" name="Google Shape;571;p24"/>
          <p:cNvSpPr txBox="1"/>
          <p:nvPr>
            <p:ph idx="4" type="title"/>
          </p:nvPr>
        </p:nvSpPr>
        <p:spPr>
          <a:xfrm>
            <a:off x="3656050" y="2786778"/>
            <a:ext cx="2960700" cy="3387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572" name="Google Shape;572;p24"/>
          <p:cNvSpPr txBox="1"/>
          <p:nvPr>
            <p:ph idx="5" type="title"/>
          </p:nvPr>
        </p:nvSpPr>
        <p:spPr>
          <a:xfrm>
            <a:off x="3624425" y="4231975"/>
            <a:ext cx="900600" cy="3387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573" name="Google Shape;573;p24"/>
          <p:cNvSpPr txBox="1"/>
          <p:nvPr>
            <p:ph idx="6" type="title"/>
          </p:nvPr>
        </p:nvSpPr>
        <p:spPr>
          <a:xfrm>
            <a:off x="115025" y="1079975"/>
            <a:ext cx="6055500" cy="4923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2pPr>
            <a:lvl3pPr lvl="2">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3pPr>
            <a:lvl4pPr lvl="3">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4pPr>
            <a:lvl5pPr lvl="4">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5pPr>
            <a:lvl6pPr lvl="5">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6pPr>
            <a:lvl7pPr lvl="6">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7pPr>
            <a:lvl8pPr lvl="7">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8pPr>
            <a:lvl9pPr lvl="8">
              <a:spcBef>
                <a:spcPts val="0"/>
              </a:spcBef>
              <a:spcAft>
                <a:spcPts val="0"/>
              </a:spcAft>
              <a:buClr>
                <a:schemeClr val="dk2"/>
              </a:buClr>
              <a:buSzPts val="1200"/>
              <a:buFont typeface="IBM Plex Sans Medium"/>
              <a:buNone/>
              <a:defRPr sz="1200">
                <a:solidFill>
                  <a:schemeClr val="dk2"/>
                </a:solidFill>
                <a:latin typeface="IBM Plex Sans Medium"/>
                <a:ea typeface="IBM Plex Sans Medium"/>
                <a:cs typeface="IBM Plex Sans Medium"/>
                <a:sym typeface="IBM Plex Sans Medium"/>
              </a:defRPr>
            </a:lvl9pPr>
          </a:lstStyle>
          <a:p/>
        </p:txBody>
      </p:sp>
      <p:sp>
        <p:nvSpPr>
          <p:cNvPr id="574" name="Google Shape;574;p24"/>
          <p:cNvSpPr txBox="1"/>
          <p:nvPr>
            <p:ph idx="7"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575" name="Google Shape;575;p24"/>
          <p:cNvSpPr txBox="1"/>
          <p:nvPr>
            <p:ph idx="8" type="title"/>
          </p:nvPr>
        </p:nvSpPr>
        <p:spPr>
          <a:xfrm>
            <a:off x="115025" y="473240"/>
            <a:ext cx="6055500" cy="5772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solidFill>
                  <a:schemeClr val="dk2"/>
                </a:solidFill>
              </a:defRPr>
            </a:lvl1pPr>
            <a:lvl2pPr lvl="1">
              <a:lnSpc>
                <a:spcPct val="115000"/>
              </a:lnSpc>
              <a:spcBef>
                <a:spcPts val="0"/>
              </a:spcBef>
              <a:spcAft>
                <a:spcPts val="0"/>
              </a:spcAft>
              <a:buNone/>
              <a:defRPr sz="3600">
                <a:solidFill>
                  <a:schemeClr val="dk2"/>
                </a:solidFill>
              </a:defRPr>
            </a:lvl2pPr>
            <a:lvl3pPr lvl="2">
              <a:lnSpc>
                <a:spcPct val="115000"/>
              </a:lnSpc>
              <a:spcBef>
                <a:spcPts val="0"/>
              </a:spcBef>
              <a:spcAft>
                <a:spcPts val="0"/>
              </a:spcAft>
              <a:buNone/>
              <a:defRPr sz="3600">
                <a:solidFill>
                  <a:schemeClr val="dk2"/>
                </a:solidFill>
              </a:defRPr>
            </a:lvl3pPr>
            <a:lvl4pPr lvl="3">
              <a:lnSpc>
                <a:spcPct val="115000"/>
              </a:lnSpc>
              <a:spcBef>
                <a:spcPts val="0"/>
              </a:spcBef>
              <a:spcAft>
                <a:spcPts val="0"/>
              </a:spcAft>
              <a:buNone/>
              <a:defRPr sz="3600">
                <a:solidFill>
                  <a:schemeClr val="dk2"/>
                </a:solidFill>
              </a:defRPr>
            </a:lvl4pPr>
            <a:lvl5pPr lvl="4">
              <a:lnSpc>
                <a:spcPct val="115000"/>
              </a:lnSpc>
              <a:spcBef>
                <a:spcPts val="0"/>
              </a:spcBef>
              <a:spcAft>
                <a:spcPts val="0"/>
              </a:spcAft>
              <a:buNone/>
              <a:defRPr sz="3600">
                <a:solidFill>
                  <a:schemeClr val="dk2"/>
                </a:solidFill>
              </a:defRPr>
            </a:lvl5pPr>
            <a:lvl6pPr lvl="5">
              <a:lnSpc>
                <a:spcPct val="115000"/>
              </a:lnSpc>
              <a:spcBef>
                <a:spcPts val="0"/>
              </a:spcBef>
              <a:spcAft>
                <a:spcPts val="0"/>
              </a:spcAft>
              <a:buNone/>
              <a:defRPr sz="3600">
                <a:solidFill>
                  <a:schemeClr val="dk2"/>
                </a:solidFill>
              </a:defRPr>
            </a:lvl6pPr>
            <a:lvl7pPr lvl="6">
              <a:lnSpc>
                <a:spcPct val="115000"/>
              </a:lnSpc>
              <a:spcBef>
                <a:spcPts val="0"/>
              </a:spcBef>
              <a:spcAft>
                <a:spcPts val="0"/>
              </a:spcAft>
              <a:buNone/>
              <a:defRPr sz="3600">
                <a:solidFill>
                  <a:schemeClr val="dk2"/>
                </a:solidFill>
              </a:defRPr>
            </a:lvl7pPr>
            <a:lvl8pPr lvl="7">
              <a:lnSpc>
                <a:spcPct val="115000"/>
              </a:lnSpc>
              <a:spcBef>
                <a:spcPts val="0"/>
              </a:spcBef>
              <a:spcAft>
                <a:spcPts val="0"/>
              </a:spcAft>
              <a:buNone/>
              <a:defRPr sz="3600">
                <a:solidFill>
                  <a:schemeClr val="dk2"/>
                </a:solidFill>
              </a:defRPr>
            </a:lvl8pPr>
            <a:lvl9pPr lvl="8">
              <a:lnSpc>
                <a:spcPct val="115000"/>
              </a:lnSpc>
              <a:spcBef>
                <a:spcPts val="0"/>
              </a:spcBef>
              <a:spcAft>
                <a:spcPts val="0"/>
              </a:spcAft>
              <a:buNone/>
              <a:defRPr sz="3600">
                <a:solidFill>
                  <a:schemeClr val="dk2"/>
                </a:solidFill>
              </a:defRPr>
            </a:lvl9pPr>
          </a:lstStyle>
          <a:p/>
        </p:txBody>
      </p:sp>
      <p:sp>
        <p:nvSpPr>
          <p:cNvPr id="576" name="Google Shape;576;p24"/>
          <p:cNvSpPr txBox="1"/>
          <p:nvPr>
            <p:ph idx="9" type="title"/>
          </p:nvPr>
        </p:nvSpPr>
        <p:spPr>
          <a:xfrm>
            <a:off x="115025" y="3631463"/>
            <a:ext cx="3460800" cy="237600"/>
          </a:xfrm>
          <a:prstGeom prst="rect">
            <a:avLst/>
          </a:prstGeom>
        </p:spPr>
        <p:txBody>
          <a:bodyPr anchorCtr="0" anchor="t" bIns="0" lIns="91425" spcFirstLastPara="1" rIns="0" wrap="square" tIns="0">
            <a:noAutofit/>
          </a:bodyPr>
          <a:lstStyle>
            <a:lvl1pPr lvl="0">
              <a:spcBef>
                <a:spcPts val="0"/>
              </a:spcBef>
              <a:spcAft>
                <a:spcPts val="0"/>
              </a:spcAft>
              <a:buNone/>
              <a:defRPr sz="1000">
                <a:solidFill>
                  <a:schemeClr val="dk2"/>
                </a:solidFill>
                <a:latin typeface="IBM Plex Sans Medium"/>
                <a:ea typeface="IBM Plex Sans Medium"/>
                <a:cs typeface="IBM Plex Sans Medium"/>
                <a:sym typeface="IBM Plex Sans Medium"/>
              </a:defRPr>
            </a:lvl1pPr>
            <a:lvl2pPr lvl="1">
              <a:spcBef>
                <a:spcPts val="100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577" name="Google Shape;577;p24"/>
          <p:cNvSpPr txBox="1"/>
          <p:nvPr>
            <p:ph idx="13" type="subTitle"/>
          </p:nvPr>
        </p:nvSpPr>
        <p:spPr>
          <a:xfrm>
            <a:off x="6751650" y="2599100"/>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78" name="Google Shape;578;p24"/>
          <p:cNvSpPr txBox="1"/>
          <p:nvPr>
            <p:ph idx="14" type="subTitle"/>
          </p:nvPr>
        </p:nvSpPr>
        <p:spPr>
          <a:xfrm>
            <a:off x="6751650" y="2912378"/>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79" name="Google Shape;579;p24"/>
          <p:cNvSpPr txBox="1"/>
          <p:nvPr>
            <p:ph idx="15" type="subTitle"/>
          </p:nvPr>
        </p:nvSpPr>
        <p:spPr>
          <a:xfrm>
            <a:off x="6751650" y="3225655"/>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80" name="Google Shape;580;p24"/>
          <p:cNvSpPr txBox="1"/>
          <p:nvPr>
            <p:ph idx="16" type="subTitle"/>
          </p:nvPr>
        </p:nvSpPr>
        <p:spPr>
          <a:xfrm>
            <a:off x="6751650" y="3538932"/>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81" name="Google Shape;581;p24"/>
          <p:cNvSpPr txBox="1"/>
          <p:nvPr>
            <p:ph idx="17" type="subTitle"/>
          </p:nvPr>
        </p:nvSpPr>
        <p:spPr>
          <a:xfrm>
            <a:off x="6751650" y="3852210"/>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82" name="Google Shape;582;p24"/>
          <p:cNvSpPr txBox="1"/>
          <p:nvPr>
            <p:ph idx="18" type="subTitle"/>
          </p:nvPr>
        </p:nvSpPr>
        <p:spPr>
          <a:xfrm>
            <a:off x="6751650" y="4165488"/>
            <a:ext cx="2266200" cy="2796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accent5"/>
                </a:solidFill>
                <a:latin typeface="Sora ExtraLight"/>
                <a:ea typeface="Sora ExtraLight"/>
                <a:cs typeface="Sora ExtraLight"/>
                <a:sym typeface="Sora ExtraLight"/>
              </a:defRPr>
            </a:lvl1pPr>
            <a:lvl2pPr lvl="1">
              <a:spcBef>
                <a:spcPts val="1000"/>
              </a:spcBef>
              <a:spcAft>
                <a:spcPts val="0"/>
              </a:spcAft>
              <a:buClr>
                <a:schemeClr val="accent5"/>
              </a:buClr>
              <a:buSzPts val="1400"/>
              <a:buNone/>
              <a:defRPr>
                <a:solidFill>
                  <a:schemeClr val="accent5"/>
                </a:solidFill>
              </a:defRPr>
            </a:lvl2pPr>
            <a:lvl3pPr lvl="2">
              <a:spcBef>
                <a:spcPts val="0"/>
              </a:spcBef>
              <a:spcAft>
                <a:spcPts val="0"/>
              </a:spcAft>
              <a:buClr>
                <a:schemeClr val="accent5"/>
              </a:buClr>
              <a:buSzPts val="1400"/>
              <a:buNone/>
              <a:defRPr>
                <a:solidFill>
                  <a:schemeClr val="accent5"/>
                </a:solidFill>
              </a:defRPr>
            </a:lvl3pPr>
            <a:lvl4pPr lvl="3">
              <a:spcBef>
                <a:spcPts val="0"/>
              </a:spcBef>
              <a:spcAft>
                <a:spcPts val="0"/>
              </a:spcAft>
              <a:buClr>
                <a:schemeClr val="accent5"/>
              </a:buClr>
              <a:buSzPts val="1400"/>
              <a:buNone/>
              <a:defRPr>
                <a:solidFill>
                  <a:schemeClr val="accent5"/>
                </a:solidFill>
              </a:defRPr>
            </a:lvl4pPr>
            <a:lvl5pPr lvl="4">
              <a:spcBef>
                <a:spcPts val="0"/>
              </a:spcBef>
              <a:spcAft>
                <a:spcPts val="0"/>
              </a:spcAft>
              <a:buClr>
                <a:schemeClr val="accent5"/>
              </a:buClr>
              <a:buSzPts val="1400"/>
              <a:buNone/>
              <a:defRPr>
                <a:solidFill>
                  <a:schemeClr val="accent5"/>
                </a:solidFill>
              </a:defRPr>
            </a:lvl5pPr>
            <a:lvl6pPr lvl="5">
              <a:spcBef>
                <a:spcPts val="0"/>
              </a:spcBef>
              <a:spcAft>
                <a:spcPts val="0"/>
              </a:spcAft>
              <a:buClr>
                <a:schemeClr val="accent5"/>
              </a:buClr>
              <a:buSzPts val="1400"/>
              <a:buNone/>
              <a:defRPr>
                <a:solidFill>
                  <a:schemeClr val="accent5"/>
                </a:solidFill>
              </a:defRPr>
            </a:lvl6pPr>
            <a:lvl7pPr lvl="6">
              <a:spcBef>
                <a:spcPts val="0"/>
              </a:spcBef>
              <a:spcAft>
                <a:spcPts val="0"/>
              </a:spcAft>
              <a:buClr>
                <a:schemeClr val="accent5"/>
              </a:buClr>
              <a:buSzPts val="1400"/>
              <a:buNone/>
              <a:defRPr>
                <a:solidFill>
                  <a:schemeClr val="accent5"/>
                </a:solidFill>
              </a:defRPr>
            </a:lvl7pPr>
            <a:lvl8pPr lvl="7">
              <a:spcBef>
                <a:spcPts val="0"/>
              </a:spcBef>
              <a:spcAft>
                <a:spcPts val="0"/>
              </a:spcAft>
              <a:buClr>
                <a:schemeClr val="accent5"/>
              </a:buClr>
              <a:buSzPts val="1400"/>
              <a:buNone/>
              <a:defRPr>
                <a:solidFill>
                  <a:schemeClr val="accent5"/>
                </a:solidFill>
              </a:defRPr>
            </a:lvl8pPr>
            <a:lvl9pPr lvl="8">
              <a:spcBef>
                <a:spcPts val="0"/>
              </a:spcBef>
              <a:spcAft>
                <a:spcPts val="0"/>
              </a:spcAft>
              <a:buClr>
                <a:schemeClr val="accent5"/>
              </a:buClr>
              <a:buSzPts val="1400"/>
              <a:buNone/>
              <a:defRPr>
                <a:solidFill>
                  <a:schemeClr val="accent5"/>
                </a:solidFill>
              </a:defRPr>
            </a:lvl9pPr>
          </a:lstStyle>
          <a:p/>
        </p:txBody>
      </p:sp>
      <p:sp>
        <p:nvSpPr>
          <p:cNvPr id="583" name="Google Shape;583;p24"/>
          <p:cNvSpPr txBox="1"/>
          <p:nvPr>
            <p:ph idx="19"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BLANK_1_1_1_1_1_1_1_1_1_1_1_1_2">
    <p:spTree>
      <p:nvGrpSpPr>
        <p:cNvPr id="584" name="Shape 584"/>
        <p:cNvGrpSpPr/>
        <p:nvPr/>
      </p:nvGrpSpPr>
      <p:grpSpPr>
        <a:xfrm>
          <a:off x="0" y="0"/>
          <a:ext cx="0" cy="0"/>
          <a:chOff x="0" y="0"/>
          <a:chExt cx="0" cy="0"/>
        </a:xfrm>
      </p:grpSpPr>
      <p:sp>
        <p:nvSpPr>
          <p:cNvPr id="585" name="Google Shape;585;p25"/>
          <p:cNvSpPr/>
          <p:nvPr/>
        </p:nvSpPr>
        <p:spPr>
          <a:xfrm flipH="1" rot="-8100000">
            <a:off x="4692650" y="965198"/>
            <a:ext cx="4843399" cy="2480248"/>
          </a:xfrm>
          <a:prstGeom prst="flowChartConnector">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586" name="Google Shape;586;p25"/>
          <p:cNvSpPr/>
          <p:nvPr/>
        </p:nvSpPr>
        <p:spPr>
          <a:xfrm flipH="1" rot="10800000">
            <a:off x="4676692" y="3337812"/>
            <a:ext cx="4467295" cy="1685226"/>
          </a:xfrm>
          <a:custGeom>
            <a:rect b="b" l="l" r="r" t="t"/>
            <a:pathLst>
              <a:path extrusionOk="0" h="51371" w="119855">
                <a:moveTo>
                  <a:pt x="32006" y="0"/>
                </a:moveTo>
                <a:lnTo>
                  <a:pt x="30303" y="29"/>
                </a:lnTo>
                <a:lnTo>
                  <a:pt x="28658" y="116"/>
                </a:lnTo>
                <a:lnTo>
                  <a:pt x="27042" y="202"/>
                </a:lnTo>
                <a:lnTo>
                  <a:pt x="25455" y="289"/>
                </a:lnTo>
                <a:lnTo>
                  <a:pt x="23896" y="433"/>
                </a:lnTo>
                <a:lnTo>
                  <a:pt x="22367" y="606"/>
                </a:lnTo>
                <a:lnTo>
                  <a:pt x="20895" y="779"/>
                </a:lnTo>
                <a:lnTo>
                  <a:pt x="19452" y="1010"/>
                </a:lnTo>
                <a:lnTo>
                  <a:pt x="18067" y="1241"/>
                </a:lnTo>
                <a:lnTo>
                  <a:pt x="16710" y="1501"/>
                </a:lnTo>
                <a:lnTo>
                  <a:pt x="15383" y="1761"/>
                </a:lnTo>
                <a:lnTo>
                  <a:pt x="14142" y="2078"/>
                </a:lnTo>
                <a:lnTo>
                  <a:pt x="12930" y="2396"/>
                </a:lnTo>
                <a:lnTo>
                  <a:pt x="11746" y="2771"/>
                </a:lnTo>
                <a:lnTo>
                  <a:pt x="10621" y="3117"/>
                </a:lnTo>
                <a:lnTo>
                  <a:pt x="9524" y="3550"/>
                </a:lnTo>
                <a:lnTo>
                  <a:pt x="8485" y="3983"/>
                </a:lnTo>
                <a:lnTo>
                  <a:pt x="7504" y="4416"/>
                </a:lnTo>
                <a:lnTo>
                  <a:pt x="6581" y="4906"/>
                </a:lnTo>
                <a:lnTo>
                  <a:pt x="5715" y="5397"/>
                </a:lnTo>
                <a:lnTo>
                  <a:pt x="4907" y="5916"/>
                </a:lnTo>
                <a:lnTo>
                  <a:pt x="4156" y="6465"/>
                </a:lnTo>
                <a:lnTo>
                  <a:pt x="3464" y="7013"/>
                </a:lnTo>
                <a:lnTo>
                  <a:pt x="2829" y="7590"/>
                </a:lnTo>
                <a:lnTo>
                  <a:pt x="2281" y="8196"/>
                </a:lnTo>
                <a:lnTo>
                  <a:pt x="1761" y="8802"/>
                </a:lnTo>
                <a:lnTo>
                  <a:pt x="1328" y="9437"/>
                </a:lnTo>
                <a:lnTo>
                  <a:pt x="953" y="10072"/>
                </a:lnTo>
                <a:lnTo>
                  <a:pt x="636" y="10765"/>
                </a:lnTo>
                <a:lnTo>
                  <a:pt x="376" y="11429"/>
                </a:lnTo>
                <a:lnTo>
                  <a:pt x="174" y="12121"/>
                </a:lnTo>
                <a:lnTo>
                  <a:pt x="87" y="12698"/>
                </a:lnTo>
                <a:lnTo>
                  <a:pt x="29" y="13276"/>
                </a:lnTo>
                <a:lnTo>
                  <a:pt x="1" y="13853"/>
                </a:lnTo>
                <a:lnTo>
                  <a:pt x="29" y="14430"/>
                </a:lnTo>
                <a:lnTo>
                  <a:pt x="87" y="15007"/>
                </a:lnTo>
                <a:lnTo>
                  <a:pt x="174" y="15613"/>
                </a:lnTo>
                <a:lnTo>
                  <a:pt x="318" y="16219"/>
                </a:lnTo>
                <a:lnTo>
                  <a:pt x="491" y="16796"/>
                </a:lnTo>
                <a:lnTo>
                  <a:pt x="722" y="17403"/>
                </a:lnTo>
                <a:lnTo>
                  <a:pt x="953" y="18009"/>
                </a:lnTo>
                <a:lnTo>
                  <a:pt x="1242" y="18615"/>
                </a:lnTo>
                <a:lnTo>
                  <a:pt x="1588" y="19221"/>
                </a:lnTo>
                <a:lnTo>
                  <a:pt x="1934" y="19856"/>
                </a:lnTo>
                <a:lnTo>
                  <a:pt x="2338" y="20462"/>
                </a:lnTo>
                <a:lnTo>
                  <a:pt x="2771" y="21068"/>
                </a:lnTo>
                <a:lnTo>
                  <a:pt x="3233" y="21703"/>
                </a:lnTo>
                <a:lnTo>
                  <a:pt x="3752" y="22309"/>
                </a:lnTo>
                <a:lnTo>
                  <a:pt x="4272" y="22944"/>
                </a:lnTo>
                <a:lnTo>
                  <a:pt x="4849" y="23550"/>
                </a:lnTo>
                <a:lnTo>
                  <a:pt x="5455" y="24185"/>
                </a:lnTo>
                <a:lnTo>
                  <a:pt x="6090" y="24791"/>
                </a:lnTo>
                <a:lnTo>
                  <a:pt x="6754" y="25426"/>
                </a:lnTo>
                <a:lnTo>
                  <a:pt x="7446" y="26032"/>
                </a:lnTo>
                <a:lnTo>
                  <a:pt x="8197" y="26638"/>
                </a:lnTo>
                <a:lnTo>
                  <a:pt x="8947" y="27273"/>
                </a:lnTo>
                <a:lnTo>
                  <a:pt x="9726" y="27879"/>
                </a:lnTo>
                <a:lnTo>
                  <a:pt x="10563" y="28485"/>
                </a:lnTo>
                <a:lnTo>
                  <a:pt x="11400" y="29120"/>
                </a:lnTo>
                <a:lnTo>
                  <a:pt x="12295" y="29726"/>
                </a:lnTo>
                <a:lnTo>
                  <a:pt x="13189" y="30332"/>
                </a:lnTo>
                <a:lnTo>
                  <a:pt x="14113" y="30938"/>
                </a:lnTo>
                <a:lnTo>
                  <a:pt x="15094" y="31544"/>
                </a:lnTo>
                <a:lnTo>
                  <a:pt x="17085" y="32727"/>
                </a:lnTo>
                <a:lnTo>
                  <a:pt x="19192" y="33910"/>
                </a:lnTo>
                <a:lnTo>
                  <a:pt x="21414" y="35065"/>
                </a:lnTo>
                <a:lnTo>
                  <a:pt x="23723" y="36219"/>
                </a:lnTo>
                <a:lnTo>
                  <a:pt x="26118" y="37316"/>
                </a:lnTo>
                <a:lnTo>
                  <a:pt x="28629" y="38412"/>
                </a:lnTo>
                <a:lnTo>
                  <a:pt x="31198" y="39480"/>
                </a:lnTo>
                <a:lnTo>
                  <a:pt x="33853" y="40519"/>
                </a:lnTo>
                <a:lnTo>
                  <a:pt x="36595" y="41529"/>
                </a:lnTo>
                <a:lnTo>
                  <a:pt x="39423" y="42510"/>
                </a:lnTo>
                <a:lnTo>
                  <a:pt x="42309" y="43434"/>
                </a:lnTo>
                <a:lnTo>
                  <a:pt x="45281" y="44329"/>
                </a:lnTo>
                <a:lnTo>
                  <a:pt x="48283" y="45194"/>
                </a:lnTo>
                <a:lnTo>
                  <a:pt x="51371" y="46002"/>
                </a:lnTo>
                <a:lnTo>
                  <a:pt x="54516" y="46782"/>
                </a:lnTo>
                <a:lnTo>
                  <a:pt x="57691" y="47503"/>
                </a:lnTo>
                <a:lnTo>
                  <a:pt x="59884" y="47965"/>
                </a:lnTo>
                <a:lnTo>
                  <a:pt x="62049" y="48398"/>
                </a:lnTo>
                <a:lnTo>
                  <a:pt x="64213" y="48802"/>
                </a:lnTo>
                <a:lnTo>
                  <a:pt x="66378" y="49177"/>
                </a:lnTo>
                <a:lnTo>
                  <a:pt x="68542" y="49523"/>
                </a:lnTo>
                <a:lnTo>
                  <a:pt x="70678" y="49841"/>
                </a:lnTo>
                <a:lnTo>
                  <a:pt x="72813" y="50129"/>
                </a:lnTo>
                <a:lnTo>
                  <a:pt x="74949" y="50389"/>
                </a:lnTo>
                <a:lnTo>
                  <a:pt x="77027" y="50620"/>
                </a:lnTo>
                <a:lnTo>
                  <a:pt x="79133" y="50822"/>
                </a:lnTo>
                <a:lnTo>
                  <a:pt x="81183" y="50995"/>
                </a:lnTo>
                <a:lnTo>
                  <a:pt x="83232" y="51111"/>
                </a:lnTo>
                <a:lnTo>
                  <a:pt x="85252" y="51226"/>
                </a:lnTo>
                <a:lnTo>
                  <a:pt x="87272" y="51313"/>
                </a:lnTo>
                <a:lnTo>
                  <a:pt x="89234" y="51370"/>
                </a:lnTo>
                <a:lnTo>
                  <a:pt x="91168" y="51370"/>
                </a:lnTo>
                <a:lnTo>
                  <a:pt x="93534" y="51342"/>
                </a:lnTo>
                <a:lnTo>
                  <a:pt x="95843" y="51284"/>
                </a:lnTo>
                <a:lnTo>
                  <a:pt x="98094" y="51168"/>
                </a:lnTo>
                <a:lnTo>
                  <a:pt x="100259" y="50995"/>
                </a:lnTo>
                <a:lnTo>
                  <a:pt x="102365" y="50764"/>
                </a:lnTo>
                <a:lnTo>
                  <a:pt x="104386" y="50533"/>
                </a:lnTo>
                <a:lnTo>
                  <a:pt x="106319" y="50216"/>
                </a:lnTo>
                <a:lnTo>
                  <a:pt x="108195" y="49870"/>
                </a:lnTo>
                <a:lnTo>
                  <a:pt x="109955" y="49466"/>
                </a:lnTo>
                <a:lnTo>
                  <a:pt x="111658" y="49033"/>
                </a:lnTo>
                <a:lnTo>
                  <a:pt x="113274" y="48571"/>
                </a:lnTo>
                <a:lnTo>
                  <a:pt x="114025" y="48311"/>
                </a:lnTo>
                <a:lnTo>
                  <a:pt x="114775" y="48052"/>
                </a:lnTo>
                <a:lnTo>
                  <a:pt x="115497" y="47763"/>
                </a:lnTo>
                <a:lnTo>
                  <a:pt x="116189" y="47474"/>
                </a:lnTo>
                <a:lnTo>
                  <a:pt x="116882" y="47186"/>
                </a:lnTo>
                <a:lnTo>
                  <a:pt x="117517" y="46868"/>
                </a:lnTo>
                <a:lnTo>
                  <a:pt x="118152" y="46580"/>
                </a:lnTo>
                <a:lnTo>
                  <a:pt x="118729" y="46233"/>
                </a:lnTo>
                <a:lnTo>
                  <a:pt x="119306" y="45916"/>
                </a:lnTo>
                <a:lnTo>
                  <a:pt x="119854" y="45570"/>
                </a:lnTo>
                <a:lnTo>
                  <a:pt x="119854" y="27590"/>
                </a:lnTo>
                <a:lnTo>
                  <a:pt x="118989" y="26724"/>
                </a:lnTo>
                <a:lnTo>
                  <a:pt x="118065" y="25858"/>
                </a:lnTo>
                <a:lnTo>
                  <a:pt x="117084" y="24993"/>
                </a:lnTo>
                <a:lnTo>
                  <a:pt x="116045" y="24127"/>
                </a:lnTo>
                <a:lnTo>
                  <a:pt x="114919" y="23290"/>
                </a:lnTo>
                <a:lnTo>
                  <a:pt x="113765" y="22424"/>
                </a:lnTo>
                <a:lnTo>
                  <a:pt x="112553" y="21558"/>
                </a:lnTo>
                <a:lnTo>
                  <a:pt x="111283" y="20721"/>
                </a:lnTo>
                <a:lnTo>
                  <a:pt x="109927" y="19884"/>
                </a:lnTo>
                <a:lnTo>
                  <a:pt x="108570" y="19048"/>
                </a:lnTo>
                <a:lnTo>
                  <a:pt x="107127" y="18239"/>
                </a:lnTo>
                <a:lnTo>
                  <a:pt x="105627" y="17403"/>
                </a:lnTo>
                <a:lnTo>
                  <a:pt x="104097" y="16594"/>
                </a:lnTo>
                <a:lnTo>
                  <a:pt x="102510" y="15786"/>
                </a:lnTo>
                <a:lnTo>
                  <a:pt x="100894" y="15007"/>
                </a:lnTo>
                <a:lnTo>
                  <a:pt x="99220" y="14228"/>
                </a:lnTo>
                <a:lnTo>
                  <a:pt x="97430" y="13420"/>
                </a:lnTo>
                <a:lnTo>
                  <a:pt x="95612" y="12641"/>
                </a:lnTo>
                <a:lnTo>
                  <a:pt x="93765" y="11890"/>
                </a:lnTo>
                <a:lnTo>
                  <a:pt x="91889" y="11140"/>
                </a:lnTo>
                <a:lnTo>
                  <a:pt x="89985" y="10419"/>
                </a:lnTo>
                <a:lnTo>
                  <a:pt x="88022" y="9726"/>
                </a:lnTo>
                <a:lnTo>
                  <a:pt x="86060" y="9033"/>
                </a:lnTo>
                <a:lnTo>
                  <a:pt x="84040" y="8369"/>
                </a:lnTo>
                <a:lnTo>
                  <a:pt x="82019" y="7735"/>
                </a:lnTo>
                <a:lnTo>
                  <a:pt x="79970" y="7100"/>
                </a:lnTo>
                <a:lnTo>
                  <a:pt x="77893" y="6522"/>
                </a:lnTo>
                <a:lnTo>
                  <a:pt x="75786" y="5945"/>
                </a:lnTo>
                <a:lnTo>
                  <a:pt x="73650" y="5368"/>
                </a:lnTo>
                <a:lnTo>
                  <a:pt x="71515" y="4849"/>
                </a:lnTo>
                <a:lnTo>
                  <a:pt x="69379" y="4329"/>
                </a:lnTo>
                <a:lnTo>
                  <a:pt x="67214" y="3839"/>
                </a:lnTo>
                <a:lnTo>
                  <a:pt x="65021" y="3377"/>
                </a:lnTo>
                <a:lnTo>
                  <a:pt x="62857" y="2944"/>
                </a:lnTo>
                <a:lnTo>
                  <a:pt x="60692" y="2540"/>
                </a:lnTo>
                <a:lnTo>
                  <a:pt x="58528" y="2194"/>
                </a:lnTo>
                <a:lnTo>
                  <a:pt x="56363" y="1847"/>
                </a:lnTo>
                <a:lnTo>
                  <a:pt x="54228" y="1530"/>
                </a:lnTo>
                <a:lnTo>
                  <a:pt x="52092" y="1241"/>
                </a:lnTo>
                <a:lnTo>
                  <a:pt x="49985" y="981"/>
                </a:lnTo>
                <a:lnTo>
                  <a:pt x="47879" y="751"/>
                </a:lnTo>
                <a:lnTo>
                  <a:pt x="45772" y="549"/>
                </a:lnTo>
                <a:lnTo>
                  <a:pt x="43723" y="375"/>
                </a:lnTo>
                <a:lnTo>
                  <a:pt x="41674" y="231"/>
                </a:lnTo>
                <a:lnTo>
                  <a:pt x="39654" y="116"/>
                </a:lnTo>
                <a:lnTo>
                  <a:pt x="37662" y="58"/>
                </a:lnTo>
                <a:lnTo>
                  <a:pt x="35671"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587" name="Google Shape;587;p25"/>
          <p:cNvSpPr/>
          <p:nvPr>
            <p:ph idx="2" type="pic"/>
          </p:nvPr>
        </p:nvSpPr>
        <p:spPr>
          <a:xfrm>
            <a:off x="5457500" y="0"/>
            <a:ext cx="3686400" cy="5143500"/>
          </a:xfrm>
          <a:prstGeom prst="rect">
            <a:avLst/>
          </a:prstGeom>
          <a:noFill/>
          <a:ln>
            <a:noFill/>
          </a:ln>
        </p:spPr>
      </p:sp>
      <p:sp>
        <p:nvSpPr>
          <p:cNvPr id="588" name="Google Shape;588;p25"/>
          <p:cNvSpPr txBox="1"/>
          <p:nvPr>
            <p:ph idx="1" type="body"/>
          </p:nvPr>
        </p:nvSpPr>
        <p:spPr>
          <a:xfrm>
            <a:off x="115025" y="1743625"/>
            <a:ext cx="2094000" cy="28647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Font typeface="Sora Light"/>
              <a:buChar char="●"/>
              <a:defRPr sz="1000">
                <a:latin typeface="Sora Light"/>
                <a:ea typeface="Sora Light"/>
                <a:cs typeface="Sora Light"/>
                <a:sym typeface="Sora Light"/>
              </a:defRPr>
            </a:lvl1pPr>
            <a:lvl2pPr indent="-292100" lvl="1" marL="914400">
              <a:spcBef>
                <a:spcPts val="800"/>
              </a:spcBef>
              <a:spcAft>
                <a:spcPts val="0"/>
              </a:spcAft>
              <a:buSzPts val="1000"/>
              <a:buFont typeface="Sora Light"/>
              <a:buChar char="○"/>
              <a:defRPr sz="1000">
                <a:latin typeface="Sora Light"/>
                <a:ea typeface="Sora Light"/>
                <a:cs typeface="Sora Light"/>
                <a:sym typeface="Sora Light"/>
              </a:defRPr>
            </a:lvl2pPr>
            <a:lvl3pPr indent="-292100" lvl="2" marL="1371600">
              <a:spcBef>
                <a:spcPts val="800"/>
              </a:spcBef>
              <a:spcAft>
                <a:spcPts val="0"/>
              </a:spcAft>
              <a:buSzPts val="1000"/>
              <a:buFont typeface="Sora Light"/>
              <a:buChar char="■"/>
              <a:defRPr sz="1000">
                <a:latin typeface="Sora Light"/>
                <a:ea typeface="Sora Light"/>
                <a:cs typeface="Sora Light"/>
                <a:sym typeface="Sora Light"/>
              </a:defRPr>
            </a:lvl3pPr>
            <a:lvl4pPr indent="-292100" lvl="3" marL="1828800">
              <a:spcBef>
                <a:spcPts val="800"/>
              </a:spcBef>
              <a:spcAft>
                <a:spcPts val="0"/>
              </a:spcAft>
              <a:buSzPts val="1000"/>
              <a:buFont typeface="Sora Light"/>
              <a:buChar char="●"/>
              <a:defRPr sz="1000">
                <a:latin typeface="Sora Light"/>
                <a:ea typeface="Sora Light"/>
                <a:cs typeface="Sora Light"/>
                <a:sym typeface="Sora Light"/>
              </a:defRPr>
            </a:lvl4pPr>
            <a:lvl5pPr indent="-292100" lvl="4" marL="2286000">
              <a:spcBef>
                <a:spcPts val="800"/>
              </a:spcBef>
              <a:spcAft>
                <a:spcPts val="0"/>
              </a:spcAft>
              <a:buSzPts val="1000"/>
              <a:buFont typeface="Sora Light"/>
              <a:buChar char="○"/>
              <a:defRPr sz="1000">
                <a:latin typeface="Sora Light"/>
                <a:ea typeface="Sora Light"/>
                <a:cs typeface="Sora Light"/>
                <a:sym typeface="Sora Light"/>
              </a:defRPr>
            </a:lvl5pPr>
            <a:lvl6pPr indent="-292100" lvl="5" marL="2743200">
              <a:spcBef>
                <a:spcPts val="800"/>
              </a:spcBef>
              <a:spcAft>
                <a:spcPts val="0"/>
              </a:spcAft>
              <a:buSzPts val="1000"/>
              <a:buFont typeface="Sora Light"/>
              <a:buChar char="■"/>
              <a:defRPr sz="1000">
                <a:latin typeface="Sora Light"/>
                <a:ea typeface="Sora Light"/>
                <a:cs typeface="Sora Light"/>
                <a:sym typeface="Sora Light"/>
              </a:defRPr>
            </a:lvl6pPr>
            <a:lvl7pPr indent="-292100" lvl="6" marL="3200400">
              <a:spcBef>
                <a:spcPts val="800"/>
              </a:spcBef>
              <a:spcAft>
                <a:spcPts val="0"/>
              </a:spcAft>
              <a:buSzPts val="1000"/>
              <a:buFont typeface="Sora Light"/>
              <a:buChar char="●"/>
              <a:defRPr sz="1000">
                <a:latin typeface="Sora Light"/>
                <a:ea typeface="Sora Light"/>
                <a:cs typeface="Sora Light"/>
                <a:sym typeface="Sora Light"/>
              </a:defRPr>
            </a:lvl7pPr>
            <a:lvl8pPr indent="-292100" lvl="7" marL="3657600">
              <a:spcBef>
                <a:spcPts val="800"/>
              </a:spcBef>
              <a:spcAft>
                <a:spcPts val="0"/>
              </a:spcAft>
              <a:buSzPts val="1000"/>
              <a:buFont typeface="Sora Light"/>
              <a:buChar char="○"/>
              <a:defRPr sz="1000">
                <a:latin typeface="Sora Light"/>
                <a:ea typeface="Sora Light"/>
                <a:cs typeface="Sora Light"/>
                <a:sym typeface="Sora Light"/>
              </a:defRPr>
            </a:lvl8pPr>
            <a:lvl9pPr indent="-292100" lvl="8" marL="4114800">
              <a:spcBef>
                <a:spcPts val="800"/>
              </a:spcBef>
              <a:spcAft>
                <a:spcPts val="800"/>
              </a:spcAft>
              <a:buSzPts val="1000"/>
              <a:buFont typeface="Sora Light"/>
              <a:buChar char="■"/>
              <a:defRPr sz="1000">
                <a:latin typeface="Sora Light"/>
                <a:ea typeface="Sora Light"/>
                <a:cs typeface="Sora Light"/>
                <a:sym typeface="Sora Light"/>
              </a:defRPr>
            </a:lvl9pPr>
          </a:lstStyle>
          <a:p/>
        </p:txBody>
      </p:sp>
      <p:sp>
        <p:nvSpPr>
          <p:cNvPr id="589" name="Google Shape;589;p25"/>
          <p:cNvSpPr txBox="1"/>
          <p:nvPr>
            <p:ph idx="3" type="body"/>
          </p:nvPr>
        </p:nvSpPr>
        <p:spPr>
          <a:xfrm>
            <a:off x="2276600" y="1743625"/>
            <a:ext cx="2904900" cy="28647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Sora Light"/>
              <a:buChar char="●"/>
              <a:defRPr sz="1000">
                <a:latin typeface="Sora Light"/>
                <a:ea typeface="Sora Light"/>
                <a:cs typeface="Sora Light"/>
                <a:sym typeface="Sora Light"/>
              </a:defRPr>
            </a:lvl1pPr>
            <a:lvl2pPr indent="-292100" lvl="1" marL="9144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2pPr>
            <a:lvl3pPr indent="-292100" lvl="2" marL="13716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3pPr>
            <a:lvl4pPr indent="-292100" lvl="3" marL="18288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4pPr>
            <a:lvl5pPr indent="-292100" lvl="4" marL="22860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5pPr>
            <a:lvl6pPr indent="-292100" lvl="5" marL="27432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6pPr>
            <a:lvl7pPr indent="-292100" lvl="6" marL="32004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7pPr>
            <a:lvl8pPr indent="-292100" lvl="7" marL="3657600">
              <a:lnSpc>
                <a:spcPct val="115000"/>
              </a:lnSpc>
              <a:spcBef>
                <a:spcPts val="800"/>
              </a:spcBef>
              <a:spcAft>
                <a:spcPts val="0"/>
              </a:spcAft>
              <a:buClr>
                <a:schemeClr val="lt1"/>
              </a:buClr>
              <a:buSzPts val="1000"/>
              <a:buFont typeface="Sora Light"/>
              <a:buChar char="○"/>
              <a:defRPr sz="1000">
                <a:latin typeface="Sora Light"/>
                <a:ea typeface="Sora Light"/>
                <a:cs typeface="Sora Light"/>
                <a:sym typeface="Sora Light"/>
              </a:defRPr>
            </a:lvl8pPr>
            <a:lvl9pPr indent="-292100" lvl="8" marL="4114800">
              <a:lnSpc>
                <a:spcPct val="115000"/>
              </a:lnSpc>
              <a:spcBef>
                <a:spcPts val="800"/>
              </a:spcBef>
              <a:spcAft>
                <a:spcPts val="800"/>
              </a:spcAft>
              <a:buClr>
                <a:schemeClr val="lt1"/>
              </a:buClr>
              <a:buSzPts val="1000"/>
              <a:buFont typeface="Sora Light"/>
              <a:buChar char="■"/>
              <a:defRPr sz="1000">
                <a:latin typeface="Sora Light"/>
                <a:ea typeface="Sora Light"/>
                <a:cs typeface="Sora Light"/>
                <a:sym typeface="Sora Light"/>
              </a:defRPr>
            </a:lvl9pPr>
          </a:lstStyle>
          <a:p/>
        </p:txBody>
      </p:sp>
      <p:sp>
        <p:nvSpPr>
          <p:cNvPr id="590" name="Google Shape;590;p25"/>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591" name="Google Shape;591;p25"/>
          <p:cNvSpPr txBox="1"/>
          <p:nvPr>
            <p:ph idx="4" type="title"/>
          </p:nvPr>
        </p:nvSpPr>
        <p:spPr>
          <a:xfrm>
            <a:off x="115025" y="502775"/>
            <a:ext cx="51255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592" name="Google Shape;592;p25"/>
          <p:cNvSpPr txBox="1"/>
          <p:nvPr>
            <p:ph idx="5"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Alt 2">
  <p:cSld name="BLANK_1_1_1_1_1_1_1_1_1_1_1_1_1_1">
    <p:bg>
      <p:bgPr>
        <a:solidFill>
          <a:schemeClr val="lt1"/>
        </a:solidFill>
      </p:bgPr>
    </p:bg>
    <p:spTree>
      <p:nvGrpSpPr>
        <p:cNvPr id="593" name="Shape 593"/>
        <p:cNvGrpSpPr/>
        <p:nvPr/>
      </p:nvGrpSpPr>
      <p:grpSpPr>
        <a:xfrm>
          <a:off x="0" y="0"/>
          <a:ext cx="0" cy="0"/>
          <a:chOff x="0" y="0"/>
          <a:chExt cx="0" cy="0"/>
        </a:xfrm>
      </p:grpSpPr>
      <p:grpSp>
        <p:nvGrpSpPr>
          <p:cNvPr id="594" name="Google Shape;594;p26"/>
          <p:cNvGrpSpPr/>
          <p:nvPr/>
        </p:nvGrpSpPr>
        <p:grpSpPr>
          <a:xfrm>
            <a:off x="7704171" y="1036593"/>
            <a:ext cx="1439893" cy="3234395"/>
            <a:chOff x="461225" y="3249175"/>
            <a:chExt cx="1110600" cy="2221578"/>
          </a:xfrm>
        </p:grpSpPr>
        <p:grpSp>
          <p:nvGrpSpPr>
            <p:cNvPr id="595" name="Google Shape;595;p26"/>
            <p:cNvGrpSpPr/>
            <p:nvPr/>
          </p:nvGrpSpPr>
          <p:grpSpPr>
            <a:xfrm>
              <a:off x="831422" y="3249175"/>
              <a:ext cx="740403" cy="2221578"/>
              <a:chOff x="831422" y="3249175"/>
              <a:chExt cx="740403" cy="2221578"/>
            </a:xfrm>
          </p:grpSpPr>
          <p:sp>
            <p:nvSpPr>
              <p:cNvPr id="596" name="Google Shape;596;p26"/>
              <p:cNvSpPr/>
              <p:nvPr/>
            </p:nvSpPr>
            <p:spPr>
              <a:xfrm>
                <a:off x="831422"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597" name="Google Shape;597;p26"/>
              <p:cNvSpPr/>
              <p:nvPr/>
            </p:nvSpPr>
            <p:spPr>
              <a:xfrm>
                <a:off x="1201622" y="510055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598" name="Google Shape;598;p26"/>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grpSp>
        <p:grpSp>
          <p:nvGrpSpPr>
            <p:cNvPr id="599" name="Google Shape;599;p26"/>
            <p:cNvGrpSpPr/>
            <p:nvPr/>
          </p:nvGrpSpPr>
          <p:grpSpPr>
            <a:xfrm>
              <a:off x="461225" y="3619500"/>
              <a:ext cx="1110600" cy="370200"/>
              <a:chOff x="461225" y="3249175"/>
              <a:chExt cx="1110600" cy="370200"/>
            </a:xfrm>
          </p:grpSpPr>
          <p:sp>
            <p:nvSpPr>
              <p:cNvPr id="600" name="Google Shape;600;p26"/>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1" name="Google Shape;601;p26"/>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2" name="Google Shape;602;p26"/>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grpSp>
        <p:grpSp>
          <p:nvGrpSpPr>
            <p:cNvPr id="603" name="Google Shape;603;p26"/>
            <p:cNvGrpSpPr/>
            <p:nvPr/>
          </p:nvGrpSpPr>
          <p:grpSpPr>
            <a:xfrm>
              <a:off x="461225" y="3989700"/>
              <a:ext cx="1110600" cy="1110726"/>
              <a:chOff x="461225" y="3249175"/>
              <a:chExt cx="1110600" cy="1110726"/>
            </a:xfrm>
          </p:grpSpPr>
          <p:sp>
            <p:nvSpPr>
              <p:cNvPr id="604" name="Google Shape;604;p26"/>
              <p:cNvSpPr/>
              <p:nvPr/>
            </p:nvSpPr>
            <p:spPr>
              <a:xfrm>
                <a:off x="461225" y="3989701"/>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5" name="Google Shape;605;p26"/>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6" name="Google Shape;606;p26"/>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grpSp>
        <p:grpSp>
          <p:nvGrpSpPr>
            <p:cNvPr id="607" name="Google Shape;607;p26"/>
            <p:cNvGrpSpPr/>
            <p:nvPr/>
          </p:nvGrpSpPr>
          <p:grpSpPr>
            <a:xfrm>
              <a:off x="831422" y="4360025"/>
              <a:ext cx="370203" cy="740520"/>
              <a:chOff x="831422" y="3249175"/>
              <a:chExt cx="370203" cy="740520"/>
            </a:xfrm>
          </p:grpSpPr>
          <p:sp>
            <p:nvSpPr>
              <p:cNvPr id="608" name="Google Shape;608;p26"/>
              <p:cNvSpPr/>
              <p:nvPr/>
            </p:nvSpPr>
            <p:spPr>
              <a:xfrm>
                <a:off x="831422" y="361949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sp>
            <p:nvSpPr>
              <p:cNvPr id="609" name="Google Shape;609;p26"/>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ExtraLight"/>
                  <a:ea typeface="Sora ExtraLight"/>
                  <a:cs typeface="Sora ExtraLight"/>
                  <a:sym typeface="Sora ExtraLight"/>
                </a:endParaRPr>
              </a:p>
            </p:txBody>
          </p:sp>
        </p:grpSp>
      </p:grpSp>
      <p:sp>
        <p:nvSpPr>
          <p:cNvPr id="610" name="Google Shape;610;p26"/>
          <p:cNvSpPr/>
          <p:nvPr/>
        </p:nvSpPr>
        <p:spPr>
          <a:xfrm>
            <a:off x="7394250" y="-8100"/>
            <a:ext cx="1759750" cy="2691775"/>
          </a:xfrm>
          <a:custGeom>
            <a:rect b="b" l="l" r="r" t="t"/>
            <a:pathLst>
              <a:path extrusionOk="0" h="107671" w="70390">
                <a:moveTo>
                  <a:pt x="0" y="95"/>
                </a:moveTo>
                <a:lnTo>
                  <a:pt x="70390" y="0"/>
                </a:lnTo>
                <a:lnTo>
                  <a:pt x="70200" y="107671"/>
                </a:lnTo>
                <a:close/>
              </a:path>
            </a:pathLst>
          </a:custGeom>
          <a:gradFill>
            <a:gsLst>
              <a:gs pos="0">
                <a:schemeClr val="accent2"/>
              </a:gs>
              <a:gs pos="37000">
                <a:schemeClr val="lt2"/>
              </a:gs>
              <a:gs pos="92000">
                <a:schemeClr val="accent1"/>
              </a:gs>
              <a:gs pos="100000">
                <a:schemeClr val="accent1"/>
              </a:gs>
            </a:gsLst>
            <a:lin ang="13500032" scaled="0"/>
          </a:gradFill>
          <a:ln>
            <a:noFill/>
          </a:ln>
        </p:spPr>
      </p:sp>
      <p:sp>
        <p:nvSpPr>
          <p:cNvPr id="611" name="Google Shape;611;p26"/>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612" name="Google Shape;612;p26"/>
          <p:cNvSpPr txBox="1"/>
          <p:nvPr>
            <p:ph idx="2" type="title"/>
          </p:nvPr>
        </p:nvSpPr>
        <p:spPr>
          <a:xfrm>
            <a:off x="115025" y="502775"/>
            <a:ext cx="6055500" cy="840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solidFill>
                  <a:schemeClr val="dk2"/>
                </a:solidFill>
              </a:defRPr>
            </a:lvl1pPr>
            <a:lvl2pPr lvl="1">
              <a:lnSpc>
                <a:spcPct val="115000"/>
              </a:lnSpc>
              <a:spcBef>
                <a:spcPts val="0"/>
              </a:spcBef>
              <a:spcAft>
                <a:spcPts val="0"/>
              </a:spcAft>
              <a:buNone/>
              <a:defRPr sz="3600">
                <a:solidFill>
                  <a:schemeClr val="dk2"/>
                </a:solidFill>
              </a:defRPr>
            </a:lvl2pPr>
            <a:lvl3pPr lvl="2">
              <a:lnSpc>
                <a:spcPct val="115000"/>
              </a:lnSpc>
              <a:spcBef>
                <a:spcPts val="0"/>
              </a:spcBef>
              <a:spcAft>
                <a:spcPts val="0"/>
              </a:spcAft>
              <a:buNone/>
              <a:defRPr sz="3600">
                <a:solidFill>
                  <a:schemeClr val="dk2"/>
                </a:solidFill>
              </a:defRPr>
            </a:lvl3pPr>
            <a:lvl4pPr lvl="3">
              <a:lnSpc>
                <a:spcPct val="115000"/>
              </a:lnSpc>
              <a:spcBef>
                <a:spcPts val="0"/>
              </a:spcBef>
              <a:spcAft>
                <a:spcPts val="0"/>
              </a:spcAft>
              <a:buNone/>
              <a:defRPr sz="3600">
                <a:solidFill>
                  <a:schemeClr val="dk2"/>
                </a:solidFill>
              </a:defRPr>
            </a:lvl4pPr>
            <a:lvl5pPr lvl="4">
              <a:lnSpc>
                <a:spcPct val="115000"/>
              </a:lnSpc>
              <a:spcBef>
                <a:spcPts val="0"/>
              </a:spcBef>
              <a:spcAft>
                <a:spcPts val="0"/>
              </a:spcAft>
              <a:buNone/>
              <a:defRPr sz="3600">
                <a:solidFill>
                  <a:schemeClr val="dk2"/>
                </a:solidFill>
              </a:defRPr>
            </a:lvl5pPr>
            <a:lvl6pPr lvl="5">
              <a:lnSpc>
                <a:spcPct val="115000"/>
              </a:lnSpc>
              <a:spcBef>
                <a:spcPts val="0"/>
              </a:spcBef>
              <a:spcAft>
                <a:spcPts val="0"/>
              </a:spcAft>
              <a:buNone/>
              <a:defRPr sz="3600">
                <a:solidFill>
                  <a:schemeClr val="dk2"/>
                </a:solidFill>
              </a:defRPr>
            </a:lvl6pPr>
            <a:lvl7pPr lvl="6">
              <a:lnSpc>
                <a:spcPct val="115000"/>
              </a:lnSpc>
              <a:spcBef>
                <a:spcPts val="0"/>
              </a:spcBef>
              <a:spcAft>
                <a:spcPts val="0"/>
              </a:spcAft>
              <a:buNone/>
              <a:defRPr sz="3600">
                <a:solidFill>
                  <a:schemeClr val="dk2"/>
                </a:solidFill>
              </a:defRPr>
            </a:lvl7pPr>
            <a:lvl8pPr lvl="7">
              <a:lnSpc>
                <a:spcPct val="115000"/>
              </a:lnSpc>
              <a:spcBef>
                <a:spcPts val="0"/>
              </a:spcBef>
              <a:spcAft>
                <a:spcPts val="0"/>
              </a:spcAft>
              <a:buNone/>
              <a:defRPr sz="3600">
                <a:solidFill>
                  <a:schemeClr val="dk2"/>
                </a:solidFill>
              </a:defRPr>
            </a:lvl8pPr>
            <a:lvl9pPr lvl="8">
              <a:lnSpc>
                <a:spcPct val="115000"/>
              </a:lnSpc>
              <a:spcBef>
                <a:spcPts val="0"/>
              </a:spcBef>
              <a:spcAft>
                <a:spcPts val="0"/>
              </a:spcAft>
              <a:buNone/>
              <a:defRPr sz="3600">
                <a:solidFill>
                  <a:schemeClr val="dk2"/>
                </a:solidFill>
              </a:defRPr>
            </a:lvl9pPr>
          </a:lstStyle>
          <a:p/>
        </p:txBody>
      </p:sp>
      <p:sp>
        <p:nvSpPr>
          <p:cNvPr id="613" name="Google Shape;613;p26"/>
          <p:cNvSpPr txBox="1"/>
          <p:nvPr>
            <p:ph idx="3" type="title"/>
          </p:nvPr>
        </p:nvSpPr>
        <p:spPr>
          <a:xfrm>
            <a:off x="115025" y="1904100"/>
            <a:ext cx="1834500" cy="520200"/>
          </a:xfrm>
          <a:prstGeom prst="rect">
            <a:avLst/>
          </a:prstGeom>
        </p:spPr>
        <p:txBody>
          <a:bodyPr anchorCtr="0" anchor="t" bIns="91425" lIns="91425" spcFirstLastPara="1" rIns="91425" wrap="square" tIns="0">
            <a:noAutofit/>
          </a:bodyPr>
          <a:lstStyle>
            <a:lvl1pPr lvl="0">
              <a:spcBef>
                <a:spcPts val="0"/>
              </a:spcBef>
              <a:spcAft>
                <a:spcPts val="0"/>
              </a:spcAft>
              <a:buNone/>
              <a:defRPr sz="1200">
                <a:solidFill>
                  <a:schemeClr val="accent3"/>
                </a:solidFill>
                <a:latin typeface="IBM Plex Sans Medium"/>
                <a:ea typeface="IBM Plex Sans Medium"/>
                <a:cs typeface="IBM Plex Sans Medium"/>
                <a:sym typeface="IBM Plex Sans Medium"/>
              </a:defRPr>
            </a:lvl1pPr>
            <a:lvl2pPr lvl="1">
              <a:spcBef>
                <a:spcPts val="0"/>
              </a:spcBef>
              <a:spcAft>
                <a:spcPts val="0"/>
              </a:spcAft>
              <a:buClr>
                <a:schemeClr val="accent2"/>
              </a:buClr>
              <a:buSzPts val="3000"/>
              <a:buNone/>
              <a:defRPr>
                <a:solidFill>
                  <a:schemeClr val="accent2"/>
                </a:solidFill>
              </a:defRPr>
            </a:lvl2pPr>
            <a:lvl3pPr lvl="2">
              <a:spcBef>
                <a:spcPts val="0"/>
              </a:spcBef>
              <a:spcAft>
                <a:spcPts val="0"/>
              </a:spcAft>
              <a:buClr>
                <a:schemeClr val="accent2"/>
              </a:buClr>
              <a:buSzPts val="3000"/>
              <a:buNone/>
              <a:defRPr>
                <a:solidFill>
                  <a:schemeClr val="accent2"/>
                </a:solidFill>
              </a:defRPr>
            </a:lvl3pPr>
            <a:lvl4pPr lvl="3">
              <a:spcBef>
                <a:spcPts val="0"/>
              </a:spcBef>
              <a:spcAft>
                <a:spcPts val="0"/>
              </a:spcAft>
              <a:buClr>
                <a:schemeClr val="accent2"/>
              </a:buClr>
              <a:buSzPts val="3000"/>
              <a:buNone/>
              <a:defRPr>
                <a:solidFill>
                  <a:schemeClr val="accent2"/>
                </a:solidFill>
              </a:defRPr>
            </a:lvl4pPr>
            <a:lvl5pPr lvl="4">
              <a:spcBef>
                <a:spcPts val="0"/>
              </a:spcBef>
              <a:spcAft>
                <a:spcPts val="0"/>
              </a:spcAft>
              <a:buClr>
                <a:schemeClr val="accent2"/>
              </a:buClr>
              <a:buSzPts val="3000"/>
              <a:buNone/>
              <a:defRPr>
                <a:solidFill>
                  <a:schemeClr val="accent2"/>
                </a:solidFill>
              </a:defRPr>
            </a:lvl5pPr>
            <a:lvl6pPr lvl="5">
              <a:spcBef>
                <a:spcPts val="0"/>
              </a:spcBef>
              <a:spcAft>
                <a:spcPts val="0"/>
              </a:spcAft>
              <a:buClr>
                <a:schemeClr val="accent2"/>
              </a:buClr>
              <a:buSzPts val="3000"/>
              <a:buNone/>
              <a:defRPr>
                <a:solidFill>
                  <a:schemeClr val="accent2"/>
                </a:solidFill>
              </a:defRPr>
            </a:lvl6pPr>
            <a:lvl7pPr lvl="6">
              <a:spcBef>
                <a:spcPts val="0"/>
              </a:spcBef>
              <a:spcAft>
                <a:spcPts val="0"/>
              </a:spcAft>
              <a:buClr>
                <a:schemeClr val="accent2"/>
              </a:buClr>
              <a:buSzPts val="3000"/>
              <a:buNone/>
              <a:defRPr>
                <a:solidFill>
                  <a:schemeClr val="accent2"/>
                </a:solidFill>
              </a:defRPr>
            </a:lvl7pPr>
            <a:lvl8pPr lvl="7">
              <a:spcBef>
                <a:spcPts val="0"/>
              </a:spcBef>
              <a:spcAft>
                <a:spcPts val="0"/>
              </a:spcAft>
              <a:buClr>
                <a:schemeClr val="accent2"/>
              </a:buClr>
              <a:buSzPts val="3000"/>
              <a:buNone/>
              <a:defRPr>
                <a:solidFill>
                  <a:schemeClr val="accent2"/>
                </a:solidFill>
              </a:defRPr>
            </a:lvl8pPr>
            <a:lvl9pPr lvl="8">
              <a:spcBef>
                <a:spcPts val="0"/>
              </a:spcBef>
              <a:spcAft>
                <a:spcPts val="0"/>
              </a:spcAft>
              <a:buClr>
                <a:schemeClr val="accent2"/>
              </a:buClr>
              <a:buSzPts val="3000"/>
              <a:buNone/>
              <a:defRPr>
                <a:solidFill>
                  <a:schemeClr val="accent2"/>
                </a:solidFill>
              </a:defRPr>
            </a:lvl9pPr>
          </a:lstStyle>
          <a:p/>
        </p:txBody>
      </p:sp>
      <p:sp>
        <p:nvSpPr>
          <p:cNvPr id="614" name="Google Shape;614;p26"/>
          <p:cNvSpPr txBox="1"/>
          <p:nvPr>
            <p:ph idx="4" type="title"/>
          </p:nvPr>
        </p:nvSpPr>
        <p:spPr>
          <a:xfrm>
            <a:off x="2634200" y="1904100"/>
            <a:ext cx="1834500" cy="520200"/>
          </a:xfrm>
          <a:prstGeom prst="rect">
            <a:avLst/>
          </a:prstGeom>
        </p:spPr>
        <p:txBody>
          <a:bodyPr anchorCtr="0" anchor="t" bIns="91425" lIns="91425" spcFirstLastPara="1" rIns="91425" wrap="square" tIns="0">
            <a:noAutofit/>
          </a:bodyPr>
          <a:lstStyle>
            <a:lvl1pPr lvl="0">
              <a:spcBef>
                <a:spcPts val="0"/>
              </a:spcBef>
              <a:spcAft>
                <a:spcPts val="0"/>
              </a:spcAft>
              <a:buNone/>
              <a:defRPr sz="1200">
                <a:solidFill>
                  <a:schemeClr val="lt2"/>
                </a:solidFill>
                <a:latin typeface="IBM Plex Sans Medium"/>
                <a:ea typeface="IBM Plex Sans Medium"/>
                <a:cs typeface="IBM Plex Sans Medium"/>
                <a:sym typeface="IBM Plex Sans Medium"/>
              </a:defRPr>
            </a:lvl1pPr>
            <a:lvl2pPr lvl="1">
              <a:spcBef>
                <a:spcPts val="0"/>
              </a:spcBef>
              <a:spcAft>
                <a:spcPts val="0"/>
              </a:spcAft>
              <a:buClr>
                <a:schemeClr val="lt2"/>
              </a:buClr>
              <a:buSzPts val="3000"/>
              <a:buNone/>
              <a:defRPr>
                <a:solidFill>
                  <a:schemeClr val="lt2"/>
                </a:solidFill>
              </a:defRPr>
            </a:lvl2pPr>
            <a:lvl3pPr lvl="2">
              <a:spcBef>
                <a:spcPts val="0"/>
              </a:spcBef>
              <a:spcAft>
                <a:spcPts val="0"/>
              </a:spcAft>
              <a:buClr>
                <a:schemeClr val="lt2"/>
              </a:buClr>
              <a:buSzPts val="3000"/>
              <a:buNone/>
              <a:defRPr>
                <a:solidFill>
                  <a:schemeClr val="lt2"/>
                </a:solidFill>
              </a:defRPr>
            </a:lvl3pPr>
            <a:lvl4pPr lvl="3">
              <a:spcBef>
                <a:spcPts val="0"/>
              </a:spcBef>
              <a:spcAft>
                <a:spcPts val="0"/>
              </a:spcAft>
              <a:buClr>
                <a:schemeClr val="lt2"/>
              </a:buClr>
              <a:buSzPts val="3000"/>
              <a:buNone/>
              <a:defRPr>
                <a:solidFill>
                  <a:schemeClr val="lt2"/>
                </a:solidFill>
              </a:defRPr>
            </a:lvl4pPr>
            <a:lvl5pPr lvl="4">
              <a:spcBef>
                <a:spcPts val="0"/>
              </a:spcBef>
              <a:spcAft>
                <a:spcPts val="0"/>
              </a:spcAft>
              <a:buClr>
                <a:schemeClr val="lt2"/>
              </a:buClr>
              <a:buSzPts val="3000"/>
              <a:buNone/>
              <a:defRPr>
                <a:solidFill>
                  <a:schemeClr val="lt2"/>
                </a:solidFill>
              </a:defRPr>
            </a:lvl5pPr>
            <a:lvl6pPr lvl="5">
              <a:spcBef>
                <a:spcPts val="0"/>
              </a:spcBef>
              <a:spcAft>
                <a:spcPts val="0"/>
              </a:spcAft>
              <a:buClr>
                <a:schemeClr val="lt2"/>
              </a:buClr>
              <a:buSzPts val="3000"/>
              <a:buNone/>
              <a:defRPr>
                <a:solidFill>
                  <a:schemeClr val="lt2"/>
                </a:solidFill>
              </a:defRPr>
            </a:lvl6pPr>
            <a:lvl7pPr lvl="6">
              <a:spcBef>
                <a:spcPts val="0"/>
              </a:spcBef>
              <a:spcAft>
                <a:spcPts val="0"/>
              </a:spcAft>
              <a:buClr>
                <a:schemeClr val="lt2"/>
              </a:buClr>
              <a:buSzPts val="3000"/>
              <a:buNone/>
              <a:defRPr>
                <a:solidFill>
                  <a:schemeClr val="lt2"/>
                </a:solidFill>
              </a:defRPr>
            </a:lvl7pPr>
            <a:lvl8pPr lvl="7">
              <a:spcBef>
                <a:spcPts val="0"/>
              </a:spcBef>
              <a:spcAft>
                <a:spcPts val="0"/>
              </a:spcAft>
              <a:buClr>
                <a:schemeClr val="lt2"/>
              </a:buClr>
              <a:buSzPts val="3000"/>
              <a:buNone/>
              <a:defRPr>
                <a:solidFill>
                  <a:schemeClr val="lt2"/>
                </a:solidFill>
              </a:defRPr>
            </a:lvl8pPr>
            <a:lvl9pPr lvl="8">
              <a:spcBef>
                <a:spcPts val="0"/>
              </a:spcBef>
              <a:spcAft>
                <a:spcPts val="0"/>
              </a:spcAft>
              <a:buClr>
                <a:schemeClr val="lt2"/>
              </a:buClr>
              <a:buSzPts val="3000"/>
              <a:buNone/>
              <a:defRPr>
                <a:solidFill>
                  <a:schemeClr val="lt2"/>
                </a:solidFill>
              </a:defRPr>
            </a:lvl9pPr>
          </a:lstStyle>
          <a:p/>
        </p:txBody>
      </p:sp>
      <p:sp>
        <p:nvSpPr>
          <p:cNvPr id="615" name="Google Shape;615;p26"/>
          <p:cNvSpPr txBox="1"/>
          <p:nvPr>
            <p:ph idx="5" type="title"/>
          </p:nvPr>
        </p:nvSpPr>
        <p:spPr>
          <a:xfrm>
            <a:off x="5169188" y="1904100"/>
            <a:ext cx="1834500" cy="520200"/>
          </a:xfrm>
          <a:prstGeom prst="rect">
            <a:avLst/>
          </a:prstGeom>
        </p:spPr>
        <p:txBody>
          <a:bodyPr anchorCtr="0" anchor="t" bIns="91425" lIns="91425" spcFirstLastPara="1" rIns="91425" wrap="square" tIns="0">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616" name="Google Shape;616;p26"/>
          <p:cNvSpPr txBox="1"/>
          <p:nvPr>
            <p:ph idx="1" type="body"/>
          </p:nvPr>
        </p:nvSpPr>
        <p:spPr>
          <a:xfrm>
            <a:off x="115025" y="24874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17" name="Google Shape;617;p26"/>
          <p:cNvSpPr txBox="1"/>
          <p:nvPr>
            <p:ph idx="6" type="body"/>
          </p:nvPr>
        </p:nvSpPr>
        <p:spPr>
          <a:xfrm>
            <a:off x="115025" y="33951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18" name="Google Shape;618;p26"/>
          <p:cNvSpPr txBox="1"/>
          <p:nvPr>
            <p:ph idx="7" type="body"/>
          </p:nvPr>
        </p:nvSpPr>
        <p:spPr>
          <a:xfrm>
            <a:off x="2634200" y="24874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19" name="Google Shape;619;p26"/>
          <p:cNvSpPr txBox="1"/>
          <p:nvPr>
            <p:ph idx="8" type="body"/>
          </p:nvPr>
        </p:nvSpPr>
        <p:spPr>
          <a:xfrm>
            <a:off x="2634200" y="33951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20" name="Google Shape;620;p26"/>
          <p:cNvSpPr txBox="1"/>
          <p:nvPr>
            <p:ph idx="9" type="body"/>
          </p:nvPr>
        </p:nvSpPr>
        <p:spPr>
          <a:xfrm>
            <a:off x="5169188" y="24874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21" name="Google Shape;621;p26"/>
          <p:cNvSpPr txBox="1"/>
          <p:nvPr>
            <p:ph idx="13" type="body"/>
          </p:nvPr>
        </p:nvSpPr>
        <p:spPr>
          <a:xfrm>
            <a:off x="5169188" y="3395173"/>
            <a:ext cx="1834500" cy="8898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800"/>
              </a:spcBef>
              <a:spcAft>
                <a:spcPts val="80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22" name="Google Shape;622;p26"/>
          <p:cNvSpPr txBox="1"/>
          <p:nvPr>
            <p:ph idx="14"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orient="horz">
          <p15:clr>
            <a:srgbClr val="E46962"/>
          </p15:clr>
        </p15:guide>
        <p15:guide id="2" pos="5760">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Alt 1">
  <p:cSld name="BLANK_1_1_1_1_1_1_1_1_1_1_1_1_1_1_1">
    <p:bg>
      <p:bgPr>
        <a:solidFill>
          <a:schemeClr val="lt1"/>
        </a:solidFill>
      </p:bgPr>
    </p:bg>
    <p:spTree>
      <p:nvGrpSpPr>
        <p:cNvPr id="623" name="Shape 623"/>
        <p:cNvGrpSpPr/>
        <p:nvPr/>
      </p:nvGrpSpPr>
      <p:grpSpPr>
        <a:xfrm>
          <a:off x="0" y="0"/>
          <a:ext cx="0" cy="0"/>
          <a:chOff x="0" y="0"/>
          <a:chExt cx="0" cy="0"/>
        </a:xfrm>
      </p:grpSpPr>
      <p:grpSp>
        <p:nvGrpSpPr>
          <p:cNvPr id="624" name="Google Shape;624;p27"/>
          <p:cNvGrpSpPr/>
          <p:nvPr/>
        </p:nvGrpSpPr>
        <p:grpSpPr>
          <a:xfrm>
            <a:off x="0" y="506850"/>
            <a:ext cx="930250" cy="2593175"/>
            <a:chOff x="0" y="506850"/>
            <a:chExt cx="930250" cy="2593175"/>
          </a:xfrm>
        </p:grpSpPr>
        <p:grpSp>
          <p:nvGrpSpPr>
            <p:cNvPr id="625" name="Google Shape;625;p27"/>
            <p:cNvGrpSpPr/>
            <p:nvPr/>
          </p:nvGrpSpPr>
          <p:grpSpPr>
            <a:xfrm>
              <a:off x="0" y="877050"/>
              <a:ext cx="930250" cy="2222975"/>
              <a:chOff x="1233650" y="2421900"/>
              <a:chExt cx="930250" cy="2222975"/>
            </a:xfrm>
          </p:grpSpPr>
          <p:grpSp>
            <p:nvGrpSpPr>
              <p:cNvPr id="626" name="Google Shape;626;p27"/>
              <p:cNvGrpSpPr/>
              <p:nvPr/>
            </p:nvGrpSpPr>
            <p:grpSpPr>
              <a:xfrm>
                <a:off x="1233650" y="2793625"/>
                <a:ext cx="560050" cy="1851250"/>
                <a:chOff x="1381975" y="3249175"/>
                <a:chExt cx="560050" cy="1851250"/>
              </a:xfrm>
            </p:grpSpPr>
            <p:sp>
              <p:nvSpPr>
                <p:cNvPr id="627" name="Google Shape;627;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28" name="Google Shape;628;p27"/>
                <p:cNvSpPr/>
                <p:nvPr/>
              </p:nvSpPr>
              <p:spPr>
                <a:xfrm>
                  <a:off x="1381975" y="3619500"/>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629" name="Google Shape;629;p27"/>
                <p:cNvGrpSpPr/>
                <p:nvPr/>
              </p:nvGrpSpPr>
              <p:grpSpPr>
                <a:xfrm>
                  <a:off x="1381975" y="3989700"/>
                  <a:ext cx="560050" cy="1110725"/>
                  <a:chOff x="1381975" y="3249175"/>
                  <a:chExt cx="560050" cy="1110725"/>
                </a:xfrm>
              </p:grpSpPr>
              <p:sp>
                <p:nvSpPr>
                  <p:cNvPr id="630" name="Google Shape;630;p27"/>
                  <p:cNvSpPr/>
                  <p:nvPr/>
                </p:nvSpPr>
                <p:spPr>
                  <a:xfrm>
                    <a:off x="1381975" y="3249175"/>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31" name="Google Shape;631;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32" name="Google Shape;632;p27"/>
                  <p:cNvSpPr/>
                  <p:nvPr/>
                </p:nvSpPr>
                <p:spPr>
                  <a:xfrm>
                    <a:off x="1381975" y="3989700"/>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33" name="Google Shape;633;p27"/>
                <p:cNvGrpSpPr/>
                <p:nvPr/>
              </p:nvGrpSpPr>
              <p:grpSpPr>
                <a:xfrm>
                  <a:off x="1381975" y="4360025"/>
                  <a:ext cx="560050" cy="370200"/>
                  <a:chOff x="1381975" y="3249175"/>
                  <a:chExt cx="560050" cy="370200"/>
                </a:xfrm>
              </p:grpSpPr>
              <p:sp>
                <p:nvSpPr>
                  <p:cNvPr id="634" name="Google Shape;634;p27"/>
                  <p:cNvSpPr/>
                  <p:nvPr/>
                </p:nvSpPr>
                <p:spPr>
                  <a:xfrm>
                    <a:off x="1381975" y="3249175"/>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35" name="Google Shape;635;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636" name="Google Shape;636;p27"/>
              <p:cNvSpPr/>
              <p:nvPr/>
            </p:nvSpPr>
            <p:spPr>
              <a:xfrm>
                <a:off x="1793700" y="242190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37" name="Google Shape;637;p27"/>
            <p:cNvSpPr/>
            <p:nvPr/>
          </p:nvSpPr>
          <p:spPr>
            <a:xfrm>
              <a:off x="183800" y="50685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38" name="Google Shape;638;p27"/>
          <p:cNvSpPr txBox="1"/>
          <p:nvPr>
            <p:ph type="title"/>
          </p:nvPr>
        </p:nvSpPr>
        <p:spPr>
          <a:xfrm>
            <a:off x="38100" y="319650"/>
            <a:ext cx="1823100" cy="520200"/>
          </a:xfrm>
          <a:prstGeom prst="rect">
            <a:avLst/>
          </a:prstGeom>
        </p:spPr>
        <p:txBody>
          <a:bodyPr anchorCtr="0" anchor="t" bIns="91425" lIns="182875" spcFirstLastPara="1" rIns="91425" wrap="square" tIns="91425">
            <a:noAutofit/>
          </a:bodyPr>
          <a:lstStyle>
            <a:lvl1pPr lvl="0">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p:txBody>
      </p:sp>
      <p:sp>
        <p:nvSpPr>
          <p:cNvPr id="639" name="Google Shape;639;p27"/>
          <p:cNvSpPr txBox="1"/>
          <p:nvPr>
            <p:ph idx="1" type="subTitle"/>
          </p:nvPr>
        </p:nvSpPr>
        <p:spPr>
          <a:xfrm>
            <a:off x="2176499" y="319800"/>
            <a:ext cx="3904200" cy="520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defRPr>
            </a:lvl1pPr>
            <a:lvl2pPr lvl="1">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2pPr>
            <a:lvl3pPr lvl="2">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3pPr>
            <a:lvl4pPr lvl="3">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4pPr>
            <a:lvl5pPr lvl="4">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5pPr>
            <a:lvl6pPr lvl="5">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6pPr>
            <a:lvl7pPr lvl="6">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7pPr>
            <a:lvl8pPr lvl="7">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8pPr>
            <a:lvl9pPr lvl="8">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9pPr>
          </a:lstStyle>
          <a:p/>
        </p:txBody>
      </p:sp>
      <p:sp>
        <p:nvSpPr>
          <p:cNvPr id="640" name="Google Shape;640;p27"/>
          <p:cNvSpPr txBox="1"/>
          <p:nvPr>
            <p:ph idx="2" type="subTitle"/>
          </p:nvPr>
        </p:nvSpPr>
        <p:spPr>
          <a:xfrm>
            <a:off x="2942250" y="1877700"/>
            <a:ext cx="1564500" cy="4527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p:txBody>
      </p:sp>
      <p:sp>
        <p:nvSpPr>
          <p:cNvPr id="641" name="Google Shape;641;p27"/>
          <p:cNvSpPr txBox="1"/>
          <p:nvPr>
            <p:ph idx="3" type="subTitle"/>
          </p:nvPr>
        </p:nvSpPr>
        <p:spPr>
          <a:xfrm>
            <a:off x="1078950" y="2330400"/>
            <a:ext cx="1564500" cy="16449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642" name="Google Shape;642;p27"/>
          <p:cNvSpPr txBox="1"/>
          <p:nvPr>
            <p:ph idx="4" type="subTitle"/>
          </p:nvPr>
        </p:nvSpPr>
        <p:spPr>
          <a:xfrm>
            <a:off x="4798644" y="1877700"/>
            <a:ext cx="1564500" cy="4527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p:txBody>
      </p:sp>
      <p:sp>
        <p:nvSpPr>
          <p:cNvPr id="643" name="Google Shape;643;p27"/>
          <p:cNvSpPr txBox="1"/>
          <p:nvPr>
            <p:ph idx="5" type="subTitle"/>
          </p:nvPr>
        </p:nvSpPr>
        <p:spPr>
          <a:xfrm>
            <a:off x="2942257" y="2330400"/>
            <a:ext cx="1564500" cy="16449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644" name="Google Shape;644;p27"/>
          <p:cNvSpPr txBox="1"/>
          <p:nvPr>
            <p:ph idx="6" type="subTitle"/>
          </p:nvPr>
        </p:nvSpPr>
        <p:spPr>
          <a:xfrm>
            <a:off x="6671581" y="1877700"/>
            <a:ext cx="1564500" cy="4527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p:txBody>
      </p:sp>
      <p:sp>
        <p:nvSpPr>
          <p:cNvPr id="645" name="Google Shape;645;p27"/>
          <p:cNvSpPr txBox="1"/>
          <p:nvPr>
            <p:ph idx="7" type="subTitle"/>
          </p:nvPr>
        </p:nvSpPr>
        <p:spPr>
          <a:xfrm>
            <a:off x="4798647" y="2330400"/>
            <a:ext cx="1564500" cy="16449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grpSp>
        <p:nvGrpSpPr>
          <p:cNvPr id="646" name="Google Shape;646;p27"/>
          <p:cNvGrpSpPr/>
          <p:nvPr/>
        </p:nvGrpSpPr>
        <p:grpSpPr>
          <a:xfrm rot="5400000">
            <a:off x="7381575" y="-838700"/>
            <a:ext cx="930250" cy="2591775"/>
            <a:chOff x="0" y="508250"/>
            <a:chExt cx="930250" cy="2591775"/>
          </a:xfrm>
        </p:grpSpPr>
        <p:grpSp>
          <p:nvGrpSpPr>
            <p:cNvPr id="647" name="Google Shape;647;p27"/>
            <p:cNvGrpSpPr/>
            <p:nvPr/>
          </p:nvGrpSpPr>
          <p:grpSpPr>
            <a:xfrm>
              <a:off x="0" y="877050"/>
              <a:ext cx="930250" cy="2222975"/>
              <a:chOff x="1233650" y="2421900"/>
              <a:chExt cx="930250" cy="2222975"/>
            </a:xfrm>
          </p:grpSpPr>
          <p:grpSp>
            <p:nvGrpSpPr>
              <p:cNvPr id="648" name="Google Shape;648;p27"/>
              <p:cNvGrpSpPr/>
              <p:nvPr/>
            </p:nvGrpSpPr>
            <p:grpSpPr>
              <a:xfrm>
                <a:off x="1233650" y="2793625"/>
                <a:ext cx="930250" cy="1851250"/>
                <a:chOff x="1381975" y="3249175"/>
                <a:chExt cx="930250" cy="1851250"/>
              </a:xfrm>
            </p:grpSpPr>
            <p:grpSp>
              <p:nvGrpSpPr>
                <p:cNvPr id="649" name="Google Shape;649;p27"/>
                <p:cNvGrpSpPr/>
                <p:nvPr/>
              </p:nvGrpSpPr>
              <p:grpSpPr>
                <a:xfrm>
                  <a:off x="1571825" y="3249175"/>
                  <a:ext cx="740400" cy="370200"/>
                  <a:chOff x="1571825" y="3249175"/>
                  <a:chExt cx="740400" cy="370200"/>
                </a:xfrm>
              </p:grpSpPr>
              <p:sp>
                <p:nvSpPr>
                  <p:cNvPr id="650" name="Google Shape;650;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51" name="Google Shape;651;p27"/>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52" name="Google Shape;652;p27"/>
                <p:cNvSpPr/>
                <p:nvPr/>
              </p:nvSpPr>
              <p:spPr>
                <a:xfrm>
                  <a:off x="1381975" y="3619500"/>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nvGrpSpPr>
                <p:cNvPr id="653" name="Google Shape;653;p27"/>
                <p:cNvGrpSpPr/>
                <p:nvPr/>
              </p:nvGrpSpPr>
              <p:grpSpPr>
                <a:xfrm>
                  <a:off x="1381975" y="3989700"/>
                  <a:ext cx="560050" cy="1110725"/>
                  <a:chOff x="1381975" y="3249175"/>
                  <a:chExt cx="560050" cy="1110725"/>
                </a:xfrm>
              </p:grpSpPr>
              <p:sp>
                <p:nvSpPr>
                  <p:cNvPr id="654" name="Google Shape;654;p27"/>
                  <p:cNvSpPr/>
                  <p:nvPr/>
                </p:nvSpPr>
                <p:spPr>
                  <a:xfrm>
                    <a:off x="1381975" y="3249175"/>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55" name="Google Shape;655;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56" name="Google Shape;656;p27"/>
                  <p:cNvSpPr/>
                  <p:nvPr/>
                </p:nvSpPr>
                <p:spPr>
                  <a:xfrm>
                    <a:off x="1381975" y="3989700"/>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57" name="Google Shape;657;p27"/>
                <p:cNvGrpSpPr/>
                <p:nvPr/>
              </p:nvGrpSpPr>
              <p:grpSpPr>
                <a:xfrm>
                  <a:off x="1381975" y="4360025"/>
                  <a:ext cx="560050" cy="370200"/>
                  <a:chOff x="1381975" y="3249175"/>
                  <a:chExt cx="560050" cy="370200"/>
                </a:xfrm>
              </p:grpSpPr>
              <p:sp>
                <p:nvSpPr>
                  <p:cNvPr id="658" name="Google Shape;658;p27"/>
                  <p:cNvSpPr/>
                  <p:nvPr/>
                </p:nvSpPr>
                <p:spPr>
                  <a:xfrm>
                    <a:off x="1381975" y="3249175"/>
                    <a:ext cx="1899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59" name="Google Shape;659;p27"/>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660" name="Google Shape;660;p27"/>
              <p:cNvSpPr/>
              <p:nvPr/>
            </p:nvSpPr>
            <p:spPr>
              <a:xfrm>
                <a:off x="1793700" y="242190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61" name="Google Shape;661;p27"/>
            <p:cNvSpPr/>
            <p:nvPr/>
          </p:nvSpPr>
          <p:spPr>
            <a:xfrm>
              <a:off x="189850" y="50825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662" name="Google Shape;662;p27"/>
          <p:cNvSpPr txBox="1"/>
          <p:nvPr>
            <p:ph idx="8" type="subTitle"/>
          </p:nvPr>
        </p:nvSpPr>
        <p:spPr>
          <a:xfrm>
            <a:off x="6671579" y="2330400"/>
            <a:ext cx="1564500" cy="1644900"/>
          </a:xfrm>
          <a:prstGeom prst="rect">
            <a:avLst/>
          </a:prstGeom>
        </p:spPr>
        <p:txBody>
          <a:bodyPr anchorCtr="0" anchor="t" bIns="91425" lIns="91425" spcFirstLastPara="1" rIns="91425" wrap="square" tIns="91425">
            <a:noAutofit/>
          </a:bodyPr>
          <a:lstStyle>
            <a:lvl1pPr lvl="0">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lgn="ctr">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663" name="Google Shape;663;p27"/>
          <p:cNvSpPr txBox="1"/>
          <p:nvPr>
            <p:ph idx="9"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cxnSp>
        <p:nvCxnSpPr>
          <p:cNvPr id="664" name="Google Shape;664;p27"/>
          <p:cNvCxnSpPr/>
          <p:nvPr/>
        </p:nvCxnSpPr>
        <p:spPr>
          <a:xfrm>
            <a:off x="1865850" y="392700"/>
            <a:ext cx="0" cy="390300"/>
          </a:xfrm>
          <a:prstGeom prst="straightConnector1">
            <a:avLst/>
          </a:prstGeom>
          <a:noFill/>
          <a:ln cap="flat" cmpd="sng" w="19050">
            <a:solidFill>
              <a:schemeClr val="accent3"/>
            </a:solidFill>
            <a:prstDash val="solid"/>
            <a:round/>
            <a:headEnd len="med" w="med" type="none"/>
            <a:tailEnd len="med" w="med" type="none"/>
          </a:ln>
        </p:spPr>
      </p:cxnSp>
      <p:sp>
        <p:nvSpPr>
          <p:cNvPr id="665" name="Google Shape;665;p27"/>
          <p:cNvSpPr/>
          <p:nvPr/>
        </p:nvSpPr>
        <p:spPr>
          <a:xfrm rot="5400000">
            <a:off x="8773788" y="92231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66" name="Google Shape;666;p27"/>
          <p:cNvSpPr/>
          <p:nvPr/>
        </p:nvSpPr>
        <p:spPr>
          <a:xfrm rot="5400000">
            <a:off x="8773788" y="129251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67" name="Google Shape;667;p27"/>
          <p:cNvSpPr txBox="1"/>
          <p:nvPr>
            <p:ph idx="13" type="subTitle"/>
          </p:nvPr>
        </p:nvSpPr>
        <p:spPr>
          <a:xfrm>
            <a:off x="1078938" y="1877700"/>
            <a:ext cx="1564500" cy="452700"/>
          </a:xfrm>
          <a:prstGeom prst="rect">
            <a:avLst/>
          </a:prstGeom>
        </p:spPr>
        <p:txBody>
          <a:bodyPr anchorCtr="0" anchor="t" bIns="91425" lIns="91425" spcFirstLastPara="1" rIns="91425" wrap="square" tIns="91425">
            <a:noAutofit/>
          </a:bodyPr>
          <a:lstStyle>
            <a:lvl1pPr lvl="0">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2pPr>
            <a:lvl3pPr lvl="2"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3pPr>
            <a:lvl4pPr lvl="3"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4pPr>
            <a:lvl5pPr lvl="4"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5pPr>
            <a:lvl6pPr lvl="5"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6pPr>
            <a:lvl7pPr lvl="6"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7pPr>
            <a:lvl8pPr lvl="7"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8pPr>
            <a:lvl9pPr lvl="8" algn="ctr">
              <a:spcBef>
                <a:spcPts val="0"/>
              </a:spcBef>
              <a:spcAft>
                <a:spcPts val="0"/>
              </a:spcAft>
              <a:buClr>
                <a:schemeClr val="dk2"/>
              </a:buClr>
              <a:buSzPts val="1600"/>
              <a:buFont typeface="IBM Plex Sans"/>
              <a:buNone/>
              <a:defRPr sz="1600">
                <a:solidFill>
                  <a:schemeClr val="dk2"/>
                </a:solidFill>
                <a:latin typeface="IBM Plex Sans"/>
                <a:ea typeface="IBM Plex Sans"/>
                <a:cs typeface="IBM Plex Sans"/>
                <a:sym typeface="IBM Plex Sans"/>
              </a:defRPr>
            </a:lvl9pPr>
          </a:lstStyle>
          <a:p/>
        </p:txBody>
      </p:sp>
      <p:sp>
        <p:nvSpPr>
          <p:cNvPr id="668" name="Google Shape;668;p27"/>
          <p:cNvSpPr txBox="1"/>
          <p:nvPr>
            <p:ph idx="14" type="title"/>
          </p:nvPr>
        </p:nvSpPr>
        <p:spPr>
          <a:xfrm>
            <a:off x="3484500" y="1377875"/>
            <a:ext cx="473100" cy="390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1800"/>
              <a:buFont typeface="IBM Plex Sans"/>
              <a:buNone/>
              <a:defRPr sz="1800">
                <a:solidFill>
                  <a:schemeClr val="accent3"/>
                </a:solidFill>
              </a:defRPr>
            </a:lvl1pPr>
            <a:lvl2pPr lvl="1" algn="ctr">
              <a:spcBef>
                <a:spcPts val="0"/>
              </a:spcBef>
              <a:spcAft>
                <a:spcPts val="0"/>
              </a:spcAft>
              <a:buClr>
                <a:schemeClr val="accent3"/>
              </a:buClr>
              <a:buSzPts val="3000"/>
              <a:buNone/>
              <a:defRPr>
                <a:solidFill>
                  <a:schemeClr val="accent3"/>
                </a:solidFill>
              </a:defRPr>
            </a:lvl2pPr>
            <a:lvl3pPr lvl="2" algn="ctr">
              <a:spcBef>
                <a:spcPts val="0"/>
              </a:spcBef>
              <a:spcAft>
                <a:spcPts val="0"/>
              </a:spcAft>
              <a:buClr>
                <a:schemeClr val="accent3"/>
              </a:buClr>
              <a:buSzPts val="3000"/>
              <a:buNone/>
              <a:defRPr>
                <a:solidFill>
                  <a:schemeClr val="accent3"/>
                </a:solidFill>
              </a:defRPr>
            </a:lvl3pPr>
            <a:lvl4pPr lvl="3" algn="ctr">
              <a:spcBef>
                <a:spcPts val="0"/>
              </a:spcBef>
              <a:spcAft>
                <a:spcPts val="0"/>
              </a:spcAft>
              <a:buClr>
                <a:schemeClr val="accent3"/>
              </a:buClr>
              <a:buSzPts val="3000"/>
              <a:buNone/>
              <a:defRPr>
                <a:solidFill>
                  <a:schemeClr val="accent3"/>
                </a:solidFill>
              </a:defRPr>
            </a:lvl4pPr>
            <a:lvl5pPr lvl="4" algn="ctr">
              <a:spcBef>
                <a:spcPts val="0"/>
              </a:spcBef>
              <a:spcAft>
                <a:spcPts val="0"/>
              </a:spcAft>
              <a:buClr>
                <a:schemeClr val="accent3"/>
              </a:buClr>
              <a:buSzPts val="3000"/>
              <a:buNone/>
              <a:defRPr>
                <a:solidFill>
                  <a:schemeClr val="accent3"/>
                </a:solidFill>
              </a:defRPr>
            </a:lvl5pPr>
            <a:lvl6pPr lvl="5" algn="ctr">
              <a:spcBef>
                <a:spcPts val="0"/>
              </a:spcBef>
              <a:spcAft>
                <a:spcPts val="0"/>
              </a:spcAft>
              <a:buClr>
                <a:schemeClr val="accent3"/>
              </a:buClr>
              <a:buSzPts val="3000"/>
              <a:buNone/>
              <a:defRPr>
                <a:solidFill>
                  <a:schemeClr val="accent3"/>
                </a:solidFill>
              </a:defRPr>
            </a:lvl6pPr>
            <a:lvl7pPr lvl="6" algn="ctr">
              <a:spcBef>
                <a:spcPts val="0"/>
              </a:spcBef>
              <a:spcAft>
                <a:spcPts val="0"/>
              </a:spcAft>
              <a:buClr>
                <a:schemeClr val="accent3"/>
              </a:buClr>
              <a:buSzPts val="3000"/>
              <a:buNone/>
              <a:defRPr>
                <a:solidFill>
                  <a:schemeClr val="accent3"/>
                </a:solidFill>
              </a:defRPr>
            </a:lvl7pPr>
            <a:lvl8pPr lvl="7" algn="ctr">
              <a:spcBef>
                <a:spcPts val="0"/>
              </a:spcBef>
              <a:spcAft>
                <a:spcPts val="0"/>
              </a:spcAft>
              <a:buClr>
                <a:schemeClr val="accent3"/>
              </a:buClr>
              <a:buSzPts val="3000"/>
              <a:buNone/>
              <a:defRPr>
                <a:solidFill>
                  <a:schemeClr val="accent3"/>
                </a:solidFill>
              </a:defRPr>
            </a:lvl8pPr>
            <a:lvl9pPr lvl="8" algn="ctr">
              <a:spcBef>
                <a:spcPts val="0"/>
              </a:spcBef>
              <a:spcAft>
                <a:spcPts val="0"/>
              </a:spcAft>
              <a:buClr>
                <a:schemeClr val="accent3"/>
              </a:buClr>
              <a:buSzPts val="3000"/>
              <a:buNone/>
              <a:defRPr>
                <a:solidFill>
                  <a:schemeClr val="accent3"/>
                </a:solidFill>
              </a:defRPr>
            </a:lvl9pPr>
          </a:lstStyle>
          <a:p/>
        </p:txBody>
      </p:sp>
      <p:sp>
        <p:nvSpPr>
          <p:cNvPr id="669" name="Google Shape;669;p27"/>
          <p:cNvSpPr txBox="1"/>
          <p:nvPr>
            <p:ph idx="15" type="title"/>
          </p:nvPr>
        </p:nvSpPr>
        <p:spPr>
          <a:xfrm>
            <a:off x="7204200" y="1411200"/>
            <a:ext cx="473100" cy="390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BM Plex Sans"/>
              <a:buNone/>
              <a:defRPr b="1" sz="1800"/>
            </a:lvl1pPr>
            <a:lvl2pPr lvl="1" algn="ctr">
              <a:spcBef>
                <a:spcPts val="0"/>
              </a:spcBef>
              <a:spcAft>
                <a:spcPts val="0"/>
              </a:spcAft>
              <a:buClr>
                <a:schemeClr val="lt1"/>
              </a:buClr>
              <a:buSzPts val="3000"/>
              <a:buNone/>
              <a:defRPr b="1">
                <a:solidFill>
                  <a:schemeClr val="lt1"/>
                </a:solidFill>
              </a:defRPr>
            </a:lvl2pPr>
            <a:lvl3pPr lvl="2" algn="ctr">
              <a:spcBef>
                <a:spcPts val="0"/>
              </a:spcBef>
              <a:spcAft>
                <a:spcPts val="0"/>
              </a:spcAft>
              <a:buClr>
                <a:schemeClr val="lt1"/>
              </a:buClr>
              <a:buSzPts val="3000"/>
              <a:buNone/>
              <a:defRPr b="1">
                <a:solidFill>
                  <a:schemeClr val="lt1"/>
                </a:solidFill>
              </a:defRPr>
            </a:lvl3pPr>
            <a:lvl4pPr lvl="3" algn="ctr">
              <a:spcBef>
                <a:spcPts val="0"/>
              </a:spcBef>
              <a:spcAft>
                <a:spcPts val="0"/>
              </a:spcAft>
              <a:buClr>
                <a:schemeClr val="lt1"/>
              </a:buClr>
              <a:buSzPts val="3000"/>
              <a:buNone/>
              <a:defRPr b="1">
                <a:solidFill>
                  <a:schemeClr val="lt1"/>
                </a:solidFill>
              </a:defRPr>
            </a:lvl4pPr>
            <a:lvl5pPr lvl="4" algn="ctr">
              <a:spcBef>
                <a:spcPts val="0"/>
              </a:spcBef>
              <a:spcAft>
                <a:spcPts val="0"/>
              </a:spcAft>
              <a:buClr>
                <a:schemeClr val="lt1"/>
              </a:buClr>
              <a:buSzPts val="3000"/>
              <a:buNone/>
              <a:defRPr b="1">
                <a:solidFill>
                  <a:schemeClr val="lt1"/>
                </a:solidFill>
              </a:defRPr>
            </a:lvl5pPr>
            <a:lvl6pPr lvl="5" algn="ctr">
              <a:spcBef>
                <a:spcPts val="0"/>
              </a:spcBef>
              <a:spcAft>
                <a:spcPts val="0"/>
              </a:spcAft>
              <a:buClr>
                <a:schemeClr val="lt1"/>
              </a:buClr>
              <a:buSzPts val="3000"/>
              <a:buNone/>
              <a:defRPr b="1">
                <a:solidFill>
                  <a:schemeClr val="lt1"/>
                </a:solidFill>
              </a:defRPr>
            </a:lvl6pPr>
            <a:lvl7pPr lvl="6" algn="ctr">
              <a:spcBef>
                <a:spcPts val="0"/>
              </a:spcBef>
              <a:spcAft>
                <a:spcPts val="0"/>
              </a:spcAft>
              <a:buClr>
                <a:schemeClr val="lt1"/>
              </a:buClr>
              <a:buSzPts val="3000"/>
              <a:buNone/>
              <a:defRPr b="1">
                <a:solidFill>
                  <a:schemeClr val="lt1"/>
                </a:solidFill>
              </a:defRPr>
            </a:lvl7pPr>
            <a:lvl8pPr lvl="7" algn="ctr">
              <a:spcBef>
                <a:spcPts val="0"/>
              </a:spcBef>
              <a:spcAft>
                <a:spcPts val="0"/>
              </a:spcAft>
              <a:buClr>
                <a:schemeClr val="lt1"/>
              </a:buClr>
              <a:buSzPts val="3000"/>
              <a:buNone/>
              <a:defRPr b="1">
                <a:solidFill>
                  <a:schemeClr val="lt1"/>
                </a:solidFill>
              </a:defRPr>
            </a:lvl8pPr>
            <a:lvl9pPr lvl="8" algn="ctr">
              <a:spcBef>
                <a:spcPts val="0"/>
              </a:spcBef>
              <a:spcAft>
                <a:spcPts val="0"/>
              </a:spcAft>
              <a:buClr>
                <a:schemeClr val="lt1"/>
              </a:buClr>
              <a:buSzPts val="3000"/>
              <a:buNone/>
              <a:defRPr b="1">
                <a:solidFill>
                  <a:schemeClr val="lt1"/>
                </a:solidFill>
              </a:defRPr>
            </a:lvl9pPr>
          </a:lstStyle>
          <a:p/>
        </p:txBody>
      </p:sp>
      <p:sp>
        <p:nvSpPr>
          <p:cNvPr id="670" name="Google Shape;670;p27"/>
          <p:cNvSpPr txBox="1"/>
          <p:nvPr>
            <p:ph idx="16" type="title"/>
          </p:nvPr>
        </p:nvSpPr>
        <p:spPr>
          <a:xfrm>
            <a:off x="5344350" y="1411200"/>
            <a:ext cx="473100" cy="390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1800"/>
              <a:buFont typeface="IBM Plex Sans"/>
              <a:buNone/>
              <a:defRPr sz="1800">
                <a:solidFill>
                  <a:schemeClr val="accent3"/>
                </a:solidFill>
              </a:defRPr>
            </a:lvl1pPr>
            <a:lvl2pPr lvl="1" algn="ctr">
              <a:spcBef>
                <a:spcPts val="0"/>
              </a:spcBef>
              <a:spcAft>
                <a:spcPts val="0"/>
              </a:spcAft>
              <a:buClr>
                <a:schemeClr val="accent3"/>
              </a:buClr>
              <a:buSzPts val="3000"/>
              <a:buNone/>
              <a:defRPr>
                <a:solidFill>
                  <a:schemeClr val="accent3"/>
                </a:solidFill>
              </a:defRPr>
            </a:lvl2pPr>
            <a:lvl3pPr lvl="2" algn="ctr">
              <a:spcBef>
                <a:spcPts val="0"/>
              </a:spcBef>
              <a:spcAft>
                <a:spcPts val="0"/>
              </a:spcAft>
              <a:buClr>
                <a:schemeClr val="accent3"/>
              </a:buClr>
              <a:buSzPts val="3000"/>
              <a:buNone/>
              <a:defRPr>
                <a:solidFill>
                  <a:schemeClr val="accent3"/>
                </a:solidFill>
              </a:defRPr>
            </a:lvl3pPr>
            <a:lvl4pPr lvl="3" algn="ctr">
              <a:spcBef>
                <a:spcPts val="0"/>
              </a:spcBef>
              <a:spcAft>
                <a:spcPts val="0"/>
              </a:spcAft>
              <a:buClr>
                <a:schemeClr val="accent3"/>
              </a:buClr>
              <a:buSzPts val="3000"/>
              <a:buNone/>
              <a:defRPr>
                <a:solidFill>
                  <a:schemeClr val="accent3"/>
                </a:solidFill>
              </a:defRPr>
            </a:lvl4pPr>
            <a:lvl5pPr lvl="4" algn="ctr">
              <a:spcBef>
                <a:spcPts val="0"/>
              </a:spcBef>
              <a:spcAft>
                <a:spcPts val="0"/>
              </a:spcAft>
              <a:buClr>
                <a:schemeClr val="accent3"/>
              </a:buClr>
              <a:buSzPts val="3000"/>
              <a:buNone/>
              <a:defRPr>
                <a:solidFill>
                  <a:schemeClr val="accent3"/>
                </a:solidFill>
              </a:defRPr>
            </a:lvl5pPr>
            <a:lvl6pPr lvl="5" algn="ctr">
              <a:spcBef>
                <a:spcPts val="0"/>
              </a:spcBef>
              <a:spcAft>
                <a:spcPts val="0"/>
              </a:spcAft>
              <a:buClr>
                <a:schemeClr val="accent3"/>
              </a:buClr>
              <a:buSzPts val="3000"/>
              <a:buNone/>
              <a:defRPr>
                <a:solidFill>
                  <a:schemeClr val="accent3"/>
                </a:solidFill>
              </a:defRPr>
            </a:lvl6pPr>
            <a:lvl7pPr lvl="6" algn="ctr">
              <a:spcBef>
                <a:spcPts val="0"/>
              </a:spcBef>
              <a:spcAft>
                <a:spcPts val="0"/>
              </a:spcAft>
              <a:buClr>
                <a:schemeClr val="accent3"/>
              </a:buClr>
              <a:buSzPts val="3000"/>
              <a:buNone/>
              <a:defRPr>
                <a:solidFill>
                  <a:schemeClr val="accent3"/>
                </a:solidFill>
              </a:defRPr>
            </a:lvl7pPr>
            <a:lvl8pPr lvl="7" algn="ctr">
              <a:spcBef>
                <a:spcPts val="0"/>
              </a:spcBef>
              <a:spcAft>
                <a:spcPts val="0"/>
              </a:spcAft>
              <a:buClr>
                <a:schemeClr val="accent3"/>
              </a:buClr>
              <a:buSzPts val="3000"/>
              <a:buNone/>
              <a:defRPr>
                <a:solidFill>
                  <a:schemeClr val="accent3"/>
                </a:solidFill>
              </a:defRPr>
            </a:lvl8pPr>
            <a:lvl9pPr lvl="8" algn="ctr">
              <a:spcBef>
                <a:spcPts val="0"/>
              </a:spcBef>
              <a:spcAft>
                <a:spcPts val="0"/>
              </a:spcAft>
              <a:buClr>
                <a:schemeClr val="accent3"/>
              </a:buClr>
              <a:buSzPts val="3000"/>
              <a:buNone/>
              <a:defRPr>
                <a:solidFill>
                  <a:schemeClr val="accent3"/>
                </a:solidFill>
              </a:defRPr>
            </a:lvl9pPr>
          </a:lstStyle>
          <a:p/>
        </p:txBody>
      </p:sp>
      <p:sp>
        <p:nvSpPr>
          <p:cNvPr id="671" name="Google Shape;671;p27"/>
          <p:cNvSpPr txBox="1"/>
          <p:nvPr>
            <p:ph idx="17" type="title"/>
          </p:nvPr>
        </p:nvSpPr>
        <p:spPr>
          <a:xfrm>
            <a:off x="1624650" y="1377875"/>
            <a:ext cx="473100" cy="3903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3"/>
              </a:buClr>
              <a:buSzPts val="1800"/>
              <a:buFont typeface="IBM Plex Sans"/>
              <a:buNone/>
              <a:defRPr sz="1800">
                <a:solidFill>
                  <a:schemeClr val="accent3"/>
                </a:solidFill>
              </a:defRPr>
            </a:lvl1pPr>
            <a:lvl2pPr lvl="1" algn="ctr">
              <a:spcBef>
                <a:spcPts val="0"/>
              </a:spcBef>
              <a:spcAft>
                <a:spcPts val="0"/>
              </a:spcAft>
              <a:buClr>
                <a:schemeClr val="accent3"/>
              </a:buClr>
              <a:buSzPts val="3000"/>
              <a:buNone/>
              <a:defRPr>
                <a:solidFill>
                  <a:schemeClr val="accent3"/>
                </a:solidFill>
              </a:defRPr>
            </a:lvl2pPr>
            <a:lvl3pPr lvl="2" algn="ctr">
              <a:spcBef>
                <a:spcPts val="0"/>
              </a:spcBef>
              <a:spcAft>
                <a:spcPts val="0"/>
              </a:spcAft>
              <a:buClr>
                <a:schemeClr val="accent3"/>
              </a:buClr>
              <a:buSzPts val="3000"/>
              <a:buNone/>
              <a:defRPr>
                <a:solidFill>
                  <a:schemeClr val="accent3"/>
                </a:solidFill>
              </a:defRPr>
            </a:lvl3pPr>
            <a:lvl4pPr lvl="3" algn="ctr">
              <a:spcBef>
                <a:spcPts val="0"/>
              </a:spcBef>
              <a:spcAft>
                <a:spcPts val="0"/>
              </a:spcAft>
              <a:buClr>
                <a:schemeClr val="accent3"/>
              </a:buClr>
              <a:buSzPts val="3000"/>
              <a:buNone/>
              <a:defRPr>
                <a:solidFill>
                  <a:schemeClr val="accent3"/>
                </a:solidFill>
              </a:defRPr>
            </a:lvl4pPr>
            <a:lvl5pPr lvl="4" algn="ctr">
              <a:spcBef>
                <a:spcPts val="0"/>
              </a:spcBef>
              <a:spcAft>
                <a:spcPts val="0"/>
              </a:spcAft>
              <a:buClr>
                <a:schemeClr val="accent3"/>
              </a:buClr>
              <a:buSzPts val="3000"/>
              <a:buNone/>
              <a:defRPr>
                <a:solidFill>
                  <a:schemeClr val="accent3"/>
                </a:solidFill>
              </a:defRPr>
            </a:lvl5pPr>
            <a:lvl6pPr lvl="5" algn="ctr">
              <a:spcBef>
                <a:spcPts val="0"/>
              </a:spcBef>
              <a:spcAft>
                <a:spcPts val="0"/>
              </a:spcAft>
              <a:buClr>
                <a:schemeClr val="accent3"/>
              </a:buClr>
              <a:buSzPts val="3000"/>
              <a:buNone/>
              <a:defRPr>
                <a:solidFill>
                  <a:schemeClr val="accent3"/>
                </a:solidFill>
              </a:defRPr>
            </a:lvl6pPr>
            <a:lvl7pPr lvl="6" algn="ctr">
              <a:spcBef>
                <a:spcPts val="0"/>
              </a:spcBef>
              <a:spcAft>
                <a:spcPts val="0"/>
              </a:spcAft>
              <a:buClr>
                <a:schemeClr val="accent3"/>
              </a:buClr>
              <a:buSzPts val="3000"/>
              <a:buNone/>
              <a:defRPr>
                <a:solidFill>
                  <a:schemeClr val="accent3"/>
                </a:solidFill>
              </a:defRPr>
            </a:lvl7pPr>
            <a:lvl8pPr lvl="7" algn="ctr">
              <a:spcBef>
                <a:spcPts val="0"/>
              </a:spcBef>
              <a:spcAft>
                <a:spcPts val="0"/>
              </a:spcAft>
              <a:buClr>
                <a:schemeClr val="accent3"/>
              </a:buClr>
              <a:buSzPts val="3000"/>
              <a:buNone/>
              <a:defRPr>
                <a:solidFill>
                  <a:schemeClr val="accent3"/>
                </a:solidFill>
              </a:defRPr>
            </a:lvl8pPr>
            <a:lvl9pPr lvl="8" algn="ctr">
              <a:spcBef>
                <a:spcPts val="0"/>
              </a:spcBef>
              <a:spcAft>
                <a:spcPts val="0"/>
              </a:spcAft>
              <a:buClr>
                <a:schemeClr val="accent3"/>
              </a:buClr>
              <a:buSzPts val="3000"/>
              <a:buNone/>
              <a:defRPr>
                <a:solidFill>
                  <a:schemeClr val="accent3"/>
                </a:solidFill>
              </a:defRPr>
            </a:lvl9pPr>
          </a:lstStyle>
          <a:p/>
        </p:txBody>
      </p:sp>
      <p:sp>
        <p:nvSpPr>
          <p:cNvPr id="672" name="Google Shape;672;p27"/>
          <p:cNvSpPr txBox="1"/>
          <p:nvPr>
            <p:ph idx="18"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pos="1175">
          <p15:clr>
            <a:srgbClr val="E46962"/>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2">
  <p:cSld name="BLANK_1_1_1_1_1_1_1_1_1_1_1_1_1_1_1_2">
    <p:bg>
      <p:bgPr>
        <a:solidFill>
          <a:schemeClr val="lt1"/>
        </a:solidFill>
      </p:bgPr>
    </p:bg>
    <p:spTree>
      <p:nvGrpSpPr>
        <p:cNvPr id="673" name="Shape 673"/>
        <p:cNvGrpSpPr/>
        <p:nvPr/>
      </p:nvGrpSpPr>
      <p:grpSpPr>
        <a:xfrm>
          <a:off x="0" y="0"/>
          <a:ext cx="0" cy="0"/>
          <a:chOff x="0" y="0"/>
          <a:chExt cx="0" cy="0"/>
        </a:xfrm>
      </p:grpSpPr>
      <p:sp>
        <p:nvSpPr>
          <p:cNvPr id="674" name="Google Shape;674;p28"/>
          <p:cNvSpPr txBox="1"/>
          <p:nvPr>
            <p:ph idx="1" type="body"/>
          </p:nvPr>
        </p:nvSpPr>
        <p:spPr>
          <a:xfrm>
            <a:off x="1867950" y="2035300"/>
            <a:ext cx="2700000" cy="822900"/>
          </a:xfrm>
          <a:prstGeom prst="rect">
            <a:avLst/>
          </a:prstGeom>
        </p:spPr>
        <p:txBody>
          <a:bodyPr anchorCtr="0" anchor="t" bIns="91425" lIns="91425" spcFirstLastPara="1" rIns="91425" wrap="square" tIns="0">
            <a:noAutofit/>
          </a:bodyPr>
          <a:lstStyle>
            <a:lvl1pPr indent="-292100" lvl="0" marL="457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75" name="Google Shape;675;p28"/>
          <p:cNvSpPr txBox="1"/>
          <p:nvPr>
            <p:ph idx="2" type="body"/>
          </p:nvPr>
        </p:nvSpPr>
        <p:spPr>
          <a:xfrm>
            <a:off x="1867950" y="3405150"/>
            <a:ext cx="2700000" cy="822900"/>
          </a:xfrm>
          <a:prstGeom prst="rect">
            <a:avLst/>
          </a:prstGeom>
        </p:spPr>
        <p:txBody>
          <a:bodyPr anchorCtr="0" anchor="t" bIns="91425" lIns="91425" spcFirstLastPara="1" rIns="91425" wrap="square" tIns="0">
            <a:noAutofit/>
          </a:bodyPr>
          <a:lstStyle>
            <a:lvl1pPr indent="-292100" lvl="0" marL="457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76" name="Google Shape;676;p28"/>
          <p:cNvSpPr txBox="1"/>
          <p:nvPr>
            <p:ph idx="3" type="body"/>
          </p:nvPr>
        </p:nvSpPr>
        <p:spPr>
          <a:xfrm>
            <a:off x="5297575" y="2035300"/>
            <a:ext cx="2700000" cy="822900"/>
          </a:xfrm>
          <a:prstGeom prst="rect">
            <a:avLst/>
          </a:prstGeom>
        </p:spPr>
        <p:txBody>
          <a:bodyPr anchorCtr="0" anchor="t" bIns="91425" lIns="91425" spcFirstLastPara="1" rIns="91425" wrap="square" tIns="0">
            <a:noAutofit/>
          </a:bodyPr>
          <a:lstStyle>
            <a:lvl1pPr indent="-292100" lvl="0" marL="457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677" name="Google Shape;677;p28"/>
          <p:cNvSpPr txBox="1"/>
          <p:nvPr>
            <p:ph idx="4" type="body"/>
          </p:nvPr>
        </p:nvSpPr>
        <p:spPr>
          <a:xfrm>
            <a:off x="5297575" y="3405150"/>
            <a:ext cx="2700000" cy="822900"/>
          </a:xfrm>
          <a:prstGeom prst="rect">
            <a:avLst/>
          </a:prstGeom>
        </p:spPr>
        <p:txBody>
          <a:bodyPr anchorCtr="0" anchor="t" bIns="91425" lIns="91425" spcFirstLastPara="1" rIns="91425" wrap="square" tIns="0">
            <a:noAutofit/>
          </a:bodyPr>
          <a:lstStyle>
            <a:lvl1pPr indent="-292100" lvl="0" marL="457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lnSpc>
                <a:spcPct val="115000"/>
              </a:lnSpc>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grpSp>
        <p:nvGrpSpPr>
          <p:cNvPr id="678" name="Google Shape;678;p28"/>
          <p:cNvGrpSpPr/>
          <p:nvPr/>
        </p:nvGrpSpPr>
        <p:grpSpPr>
          <a:xfrm>
            <a:off x="7073603" y="0"/>
            <a:ext cx="2070408" cy="1617374"/>
            <a:chOff x="6787102" y="-57263"/>
            <a:chExt cx="2403260" cy="1877393"/>
          </a:xfrm>
        </p:grpSpPr>
        <p:grpSp>
          <p:nvGrpSpPr>
            <p:cNvPr id="679" name="Google Shape;679;p28"/>
            <p:cNvGrpSpPr/>
            <p:nvPr/>
          </p:nvGrpSpPr>
          <p:grpSpPr>
            <a:xfrm rot="10800000">
              <a:off x="8286413" y="1320355"/>
              <a:ext cx="903863" cy="499775"/>
              <a:chOff x="532097" y="3249175"/>
              <a:chExt cx="669528" cy="370204"/>
            </a:xfrm>
          </p:grpSpPr>
          <p:sp>
            <p:nvSpPr>
              <p:cNvPr id="680" name="Google Shape;680;p28"/>
              <p:cNvSpPr/>
              <p:nvPr/>
            </p:nvSpPr>
            <p:spPr>
              <a:xfrm>
                <a:off x="532097" y="3249179"/>
                <a:ext cx="2994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1" name="Google Shape;681;p28"/>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82" name="Google Shape;682;p28"/>
            <p:cNvGrpSpPr/>
            <p:nvPr/>
          </p:nvGrpSpPr>
          <p:grpSpPr>
            <a:xfrm rot="10800000">
              <a:off x="6787103" y="820419"/>
              <a:ext cx="2402289" cy="499772"/>
              <a:chOff x="532752" y="3249175"/>
              <a:chExt cx="1779473" cy="370202"/>
            </a:xfrm>
          </p:grpSpPr>
          <p:sp>
            <p:nvSpPr>
              <p:cNvPr id="683" name="Google Shape;683;p28"/>
              <p:cNvSpPr/>
              <p:nvPr/>
            </p:nvSpPr>
            <p:spPr>
              <a:xfrm>
                <a:off x="532752" y="3249177"/>
                <a:ext cx="2988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4" name="Google Shape;684;p28"/>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5" name="Google Shape;685;p2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6" name="Google Shape;686;p28"/>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87" name="Google Shape;687;p28"/>
            <p:cNvGrpSpPr/>
            <p:nvPr/>
          </p:nvGrpSpPr>
          <p:grpSpPr>
            <a:xfrm rot="10800000">
              <a:off x="7286873" y="320651"/>
              <a:ext cx="1499310" cy="499770"/>
              <a:chOff x="831425" y="3249175"/>
              <a:chExt cx="1110600" cy="370200"/>
            </a:xfrm>
          </p:grpSpPr>
          <p:sp>
            <p:nvSpPr>
              <p:cNvPr id="688" name="Google Shape;688;p28"/>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89" name="Google Shape;689;p2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0" name="Google Shape;690;p28"/>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691" name="Google Shape;691;p28"/>
            <p:cNvGrpSpPr/>
            <p:nvPr/>
          </p:nvGrpSpPr>
          <p:grpSpPr>
            <a:xfrm rot="10800000">
              <a:off x="6787102" y="-57263"/>
              <a:ext cx="2403260" cy="377865"/>
              <a:chOff x="532032" y="3249173"/>
              <a:chExt cx="1780193" cy="370202"/>
            </a:xfrm>
          </p:grpSpPr>
          <p:sp>
            <p:nvSpPr>
              <p:cNvPr id="692" name="Google Shape;692;p28"/>
              <p:cNvSpPr/>
              <p:nvPr/>
            </p:nvSpPr>
            <p:spPr>
              <a:xfrm>
                <a:off x="532032" y="3249173"/>
                <a:ext cx="2994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3" name="Google Shape;693;p28"/>
              <p:cNvSpPr/>
              <p:nvPr/>
            </p:nvSpPr>
            <p:spPr>
              <a:xfrm>
                <a:off x="831430" y="324917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4" name="Google Shape;694;p28"/>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5" name="Google Shape;695;p28"/>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6" name="Google Shape;696;p28"/>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697" name="Google Shape;697;p28"/>
          <p:cNvSpPr/>
          <p:nvPr/>
        </p:nvSpPr>
        <p:spPr>
          <a:xfrm flipH="1" rot="10800000">
            <a:off x="8088611" y="31980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8" name="Google Shape;698;p28"/>
          <p:cNvSpPr/>
          <p:nvPr/>
        </p:nvSpPr>
        <p:spPr>
          <a:xfrm flipH="1" rot="10800000">
            <a:off x="8088611" y="592679"/>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699" name="Google Shape;699;p28"/>
          <p:cNvSpPr/>
          <p:nvPr/>
        </p:nvSpPr>
        <p:spPr>
          <a:xfrm flipH="1" rot="10800000">
            <a:off x="8088611" y="117225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00" name="Google Shape;700;p28"/>
          <p:cNvSpPr/>
          <p:nvPr/>
        </p:nvSpPr>
        <p:spPr>
          <a:xfrm flipH="1" rot="10800000">
            <a:off x="8088611" y="869471"/>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01" name="Google Shape;701;p28"/>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702" name="Google Shape;702;p28"/>
          <p:cNvSpPr txBox="1"/>
          <p:nvPr>
            <p:ph idx="5" type="title"/>
          </p:nvPr>
        </p:nvSpPr>
        <p:spPr>
          <a:xfrm>
            <a:off x="38100" y="319650"/>
            <a:ext cx="1823100" cy="520200"/>
          </a:xfrm>
          <a:prstGeom prst="rect">
            <a:avLst/>
          </a:prstGeom>
        </p:spPr>
        <p:txBody>
          <a:bodyPr anchorCtr="0" anchor="t" bIns="91425" lIns="182875" spcFirstLastPara="1" rIns="91425" wrap="square" tIns="91425">
            <a:noAutofit/>
          </a:bodyPr>
          <a:lstStyle>
            <a:lvl1pPr lvl="0">
              <a:spcBef>
                <a:spcPts val="0"/>
              </a:spcBef>
              <a:spcAft>
                <a:spcPts val="0"/>
              </a:spcAft>
              <a:buNone/>
              <a:defRPr sz="1600">
                <a:solidFill>
                  <a:schemeClr val="lt2"/>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3"/>
                </a:solidFill>
              </a:defRPr>
            </a:lvl2pPr>
            <a:lvl3pPr lvl="2">
              <a:lnSpc>
                <a:spcPct val="115000"/>
              </a:lnSpc>
              <a:spcBef>
                <a:spcPts val="0"/>
              </a:spcBef>
              <a:spcAft>
                <a:spcPts val="0"/>
              </a:spcAft>
              <a:buNone/>
              <a:defRPr sz="1800">
                <a:solidFill>
                  <a:schemeClr val="accent3"/>
                </a:solidFill>
              </a:defRPr>
            </a:lvl3pPr>
            <a:lvl4pPr lvl="3">
              <a:lnSpc>
                <a:spcPct val="115000"/>
              </a:lnSpc>
              <a:spcBef>
                <a:spcPts val="0"/>
              </a:spcBef>
              <a:spcAft>
                <a:spcPts val="0"/>
              </a:spcAft>
              <a:buNone/>
              <a:defRPr sz="1800">
                <a:solidFill>
                  <a:schemeClr val="accent3"/>
                </a:solidFill>
              </a:defRPr>
            </a:lvl4pPr>
            <a:lvl5pPr lvl="4">
              <a:lnSpc>
                <a:spcPct val="115000"/>
              </a:lnSpc>
              <a:spcBef>
                <a:spcPts val="0"/>
              </a:spcBef>
              <a:spcAft>
                <a:spcPts val="0"/>
              </a:spcAft>
              <a:buNone/>
              <a:defRPr sz="1800">
                <a:solidFill>
                  <a:schemeClr val="accent3"/>
                </a:solidFill>
              </a:defRPr>
            </a:lvl5pPr>
            <a:lvl6pPr lvl="5">
              <a:lnSpc>
                <a:spcPct val="115000"/>
              </a:lnSpc>
              <a:spcBef>
                <a:spcPts val="0"/>
              </a:spcBef>
              <a:spcAft>
                <a:spcPts val="0"/>
              </a:spcAft>
              <a:buNone/>
              <a:defRPr sz="1800">
                <a:solidFill>
                  <a:schemeClr val="accent3"/>
                </a:solidFill>
              </a:defRPr>
            </a:lvl6pPr>
            <a:lvl7pPr lvl="6">
              <a:lnSpc>
                <a:spcPct val="115000"/>
              </a:lnSpc>
              <a:spcBef>
                <a:spcPts val="0"/>
              </a:spcBef>
              <a:spcAft>
                <a:spcPts val="0"/>
              </a:spcAft>
              <a:buNone/>
              <a:defRPr sz="1800">
                <a:solidFill>
                  <a:schemeClr val="accent3"/>
                </a:solidFill>
              </a:defRPr>
            </a:lvl7pPr>
            <a:lvl8pPr lvl="7">
              <a:lnSpc>
                <a:spcPct val="115000"/>
              </a:lnSpc>
              <a:spcBef>
                <a:spcPts val="0"/>
              </a:spcBef>
              <a:spcAft>
                <a:spcPts val="0"/>
              </a:spcAft>
              <a:buNone/>
              <a:defRPr sz="1800">
                <a:solidFill>
                  <a:schemeClr val="accent3"/>
                </a:solidFill>
              </a:defRPr>
            </a:lvl8pPr>
            <a:lvl9pPr lvl="8">
              <a:lnSpc>
                <a:spcPct val="115000"/>
              </a:lnSpc>
              <a:spcBef>
                <a:spcPts val="0"/>
              </a:spcBef>
              <a:spcAft>
                <a:spcPts val="0"/>
              </a:spcAft>
              <a:buNone/>
              <a:defRPr sz="1800">
                <a:solidFill>
                  <a:schemeClr val="accent3"/>
                </a:solidFill>
              </a:defRPr>
            </a:lvl9pPr>
          </a:lstStyle>
          <a:p/>
        </p:txBody>
      </p:sp>
      <p:sp>
        <p:nvSpPr>
          <p:cNvPr id="703" name="Google Shape;703;p28"/>
          <p:cNvSpPr txBox="1"/>
          <p:nvPr>
            <p:ph idx="6" type="subTitle"/>
          </p:nvPr>
        </p:nvSpPr>
        <p:spPr>
          <a:xfrm>
            <a:off x="2176499" y="319800"/>
            <a:ext cx="3904200" cy="520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defRPr>
            </a:lvl1pPr>
            <a:lvl2pPr lvl="1">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2pPr>
            <a:lvl3pPr lvl="2">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3pPr>
            <a:lvl4pPr lvl="3">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4pPr>
            <a:lvl5pPr lvl="4">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5pPr>
            <a:lvl6pPr lvl="5">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6pPr>
            <a:lvl7pPr lvl="6">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7pPr>
            <a:lvl8pPr lvl="7">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8pPr>
            <a:lvl9pPr lvl="8">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9pPr>
          </a:lstStyle>
          <a:p/>
        </p:txBody>
      </p:sp>
      <p:sp>
        <p:nvSpPr>
          <p:cNvPr id="704" name="Google Shape;704;p28"/>
          <p:cNvSpPr txBox="1"/>
          <p:nvPr>
            <p:ph idx="7" type="subTitle"/>
          </p:nvPr>
        </p:nvSpPr>
        <p:spPr>
          <a:xfrm>
            <a:off x="1867950" y="1692275"/>
            <a:ext cx="2394900" cy="288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5" name="Google Shape;705;p28"/>
          <p:cNvSpPr txBox="1"/>
          <p:nvPr>
            <p:ph idx="8" type="subTitle"/>
          </p:nvPr>
        </p:nvSpPr>
        <p:spPr>
          <a:xfrm>
            <a:off x="1867950" y="3062125"/>
            <a:ext cx="2394900" cy="288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6" name="Google Shape;706;p28"/>
          <p:cNvSpPr txBox="1"/>
          <p:nvPr>
            <p:ph idx="9" type="subTitle"/>
          </p:nvPr>
        </p:nvSpPr>
        <p:spPr>
          <a:xfrm>
            <a:off x="5297575" y="1692275"/>
            <a:ext cx="2394900" cy="288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7" name="Google Shape;707;p28"/>
          <p:cNvSpPr txBox="1"/>
          <p:nvPr>
            <p:ph idx="13" type="subTitle"/>
          </p:nvPr>
        </p:nvSpPr>
        <p:spPr>
          <a:xfrm>
            <a:off x="5297575" y="3062125"/>
            <a:ext cx="2394900" cy="288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200"/>
              <a:buFont typeface="Sora Medium"/>
              <a:buNone/>
              <a:defRPr sz="1200">
                <a:solidFill>
                  <a:schemeClr val="lt2"/>
                </a:solidFill>
                <a:latin typeface="Sora Medium"/>
                <a:ea typeface="Sora Medium"/>
                <a:cs typeface="Sora Medium"/>
                <a:sym typeface="Sora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8" name="Google Shape;708;p28"/>
          <p:cNvSpPr txBox="1"/>
          <p:nvPr>
            <p:ph idx="14"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pos="4611">
          <p15:clr>
            <a:srgbClr val="E46962"/>
          </p15:clr>
        </p15:guide>
        <p15:guide id="2" pos="3407">
          <p15:clr>
            <a:srgbClr val="E46962"/>
          </p15:clr>
        </p15:guide>
        <p15:guide id="3" pos="2262">
          <p15:clr>
            <a:srgbClr val="E46962"/>
          </p15:clr>
        </p15:guide>
        <p15:guide id="4" orient="horz" pos="1006">
          <p15:clr>
            <a:srgbClr val="E46962"/>
          </p15:clr>
        </p15:guide>
        <p15:guide id="5" pos="1175">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3">
  <p:cSld name="BLANK_1_1_1_1_1_1_1_1_1_1_1_1_1_1_1_2_1">
    <p:bg>
      <p:bgPr>
        <a:solidFill>
          <a:schemeClr val="lt1"/>
        </a:solidFill>
      </p:bgPr>
    </p:bg>
    <p:spTree>
      <p:nvGrpSpPr>
        <p:cNvPr id="709" name="Shape 709"/>
        <p:cNvGrpSpPr/>
        <p:nvPr/>
      </p:nvGrpSpPr>
      <p:grpSpPr>
        <a:xfrm>
          <a:off x="0" y="0"/>
          <a:ext cx="0" cy="0"/>
          <a:chOff x="0" y="0"/>
          <a:chExt cx="0" cy="0"/>
        </a:xfrm>
      </p:grpSpPr>
      <p:sp>
        <p:nvSpPr>
          <p:cNvPr id="710" name="Google Shape;710;p29"/>
          <p:cNvSpPr txBox="1"/>
          <p:nvPr>
            <p:ph type="title"/>
          </p:nvPr>
        </p:nvSpPr>
        <p:spPr>
          <a:xfrm>
            <a:off x="104850" y="2155850"/>
            <a:ext cx="1583400" cy="5202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711" name="Google Shape;711;p29"/>
          <p:cNvSpPr txBox="1"/>
          <p:nvPr>
            <p:ph idx="2" type="title"/>
          </p:nvPr>
        </p:nvSpPr>
        <p:spPr>
          <a:xfrm>
            <a:off x="1932925" y="2155825"/>
            <a:ext cx="1583400" cy="5202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712" name="Google Shape;712;p29"/>
          <p:cNvSpPr txBox="1"/>
          <p:nvPr>
            <p:ph idx="3" type="title"/>
          </p:nvPr>
        </p:nvSpPr>
        <p:spPr>
          <a:xfrm>
            <a:off x="3761000" y="2155825"/>
            <a:ext cx="1583400" cy="5202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713" name="Google Shape;713;p29"/>
          <p:cNvSpPr txBox="1"/>
          <p:nvPr>
            <p:ph idx="4" type="title"/>
          </p:nvPr>
        </p:nvSpPr>
        <p:spPr>
          <a:xfrm>
            <a:off x="5607150" y="2155825"/>
            <a:ext cx="1583400" cy="520200"/>
          </a:xfrm>
          <a:prstGeom prst="rect">
            <a:avLst/>
          </a:prstGeom>
        </p:spPr>
        <p:txBody>
          <a:bodyPr anchorCtr="0" anchor="b" bIns="91425" lIns="91425" spcFirstLastPara="1" rIns="91425" wrap="square" tIns="91425">
            <a:noAutofit/>
          </a:bodyPr>
          <a:lstStyle>
            <a:lvl1pPr lvl="0">
              <a:spcBef>
                <a:spcPts val="0"/>
              </a:spcBef>
              <a:spcAft>
                <a:spcPts val="0"/>
              </a:spcAft>
              <a:buNone/>
              <a:defRPr sz="1200">
                <a:solidFill>
                  <a:schemeClr val="accent6"/>
                </a:solidFill>
                <a:latin typeface="IBM Plex Sans Medium"/>
                <a:ea typeface="IBM Plex Sans Medium"/>
                <a:cs typeface="IBM Plex Sans Medium"/>
                <a:sym typeface="IBM Plex Sans Medium"/>
              </a:defRPr>
            </a:lvl1pPr>
            <a:lvl2pPr lvl="1">
              <a:spcBef>
                <a:spcPts val="0"/>
              </a:spcBef>
              <a:spcAft>
                <a:spcPts val="0"/>
              </a:spcAft>
              <a:buClr>
                <a:schemeClr val="accent6"/>
              </a:buClr>
              <a:buSzPts val="3000"/>
              <a:buNone/>
              <a:defRPr>
                <a:solidFill>
                  <a:schemeClr val="accent6"/>
                </a:solidFill>
              </a:defRPr>
            </a:lvl2pPr>
            <a:lvl3pPr lvl="2">
              <a:spcBef>
                <a:spcPts val="0"/>
              </a:spcBef>
              <a:spcAft>
                <a:spcPts val="0"/>
              </a:spcAft>
              <a:buClr>
                <a:schemeClr val="accent6"/>
              </a:buClr>
              <a:buSzPts val="3000"/>
              <a:buNone/>
              <a:defRPr>
                <a:solidFill>
                  <a:schemeClr val="accent6"/>
                </a:solidFill>
              </a:defRPr>
            </a:lvl3pPr>
            <a:lvl4pPr lvl="3">
              <a:spcBef>
                <a:spcPts val="0"/>
              </a:spcBef>
              <a:spcAft>
                <a:spcPts val="0"/>
              </a:spcAft>
              <a:buClr>
                <a:schemeClr val="accent6"/>
              </a:buClr>
              <a:buSzPts val="3000"/>
              <a:buNone/>
              <a:defRPr>
                <a:solidFill>
                  <a:schemeClr val="accent6"/>
                </a:solidFill>
              </a:defRPr>
            </a:lvl4pPr>
            <a:lvl5pPr lvl="4">
              <a:spcBef>
                <a:spcPts val="0"/>
              </a:spcBef>
              <a:spcAft>
                <a:spcPts val="0"/>
              </a:spcAft>
              <a:buClr>
                <a:schemeClr val="accent6"/>
              </a:buClr>
              <a:buSzPts val="3000"/>
              <a:buNone/>
              <a:defRPr>
                <a:solidFill>
                  <a:schemeClr val="accent6"/>
                </a:solidFill>
              </a:defRPr>
            </a:lvl5pPr>
            <a:lvl6pPr lvl="5">
              <a:spcBef>
                <a:spcPts val="0"/>
              </a:spcBef>
              <a:spcAft>
                <a:spcPts val="0"/>
              </a:spcAft>
              <a:buClr>
                <a:schemeClr val="accent6"/>
              </a:buClr>
              <a:buSzPts val="3000"/>
              <a:buNone/>
              <a:defRPr>
                <a:solidFill>
                  <a:schemeClr val="accent6"/>
                </a:solidFill>
              </a:defRPr>
            </a:lvl6pPr>
            <a:lvl7pPr lvl="6">
              <a:spcBef>
                <a:spcPts val="0"/>
              </a:spcBef>
              <a:spcAft>
                <a:spcPts val="0"/>
              </a:spcAft>
              <a:buClr>
                <a:schemeClr val="accent6"/>
              </a:buClr>
              <a:buSzPts val="3000"/>
              <a:buNone/>
              <a:defRPr>
                <a:solidFill>
                  <a:schemeClr val="accent6"/>
                </a:solidFill>
              </a:defRPr>
            </a:lvl7pPr>
            <a:lvl8pPr lvl="7">
              <a:spcBef>
                <a:spcPts val="0"/>
              </a:spcBef>
              <a:spcAft>
                <a:spcPts val="0"/>
              </a:spcAft>
              <a:buClr>
                <a:schemeClr val="accent6"/>
              </a:buClr>
              <a:buSzPts val="3000"/>
              <a:buNone/>
              <a:defRPr>
                <a:solidFill>
                  <a:schemeClr val="accent6"/>
                </a:solidFill>
              </a:defRPr>
            </a:lvl8pPr>
            <a:lvl9pPr lvl="8">
              <a:spcBef>
                <a:spcPts val="0"/>
              </a:spcBef>
              <a:spcAft>
                <a:spcPts val="0"/>
              </a:spcAft>
              <a:buClr>
                <a:schemeClr val="accent6"/>
              </a:buClr>
              <a:buSzPts val="3000"/>
              <a:buNone/>
              <a:defRPr>
                <a:solidFill>
                  <a:schemeClr val="accent6"/>
                </a:solidFill>
              </a:defRPr>
            </a:lvl9pPr>
          </a:lstStyle>
          <a:p/>
        </p:txBody>
      </p:sp>
      <p:sp>
        <p:nvSpPr>
          <p:cNvPr id="714" name="Google Shape;714;p29"/>
          <p:cNvSpPr txBox="1"/>
          <p:nvPr>
            <p:ph idx="5"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715" name="Google Shape;715;p29"/>
          <p:cNvSpPr txBox="1"/>
          <p:nvPr>
            <p:ph idx="1" type="subTitle"/>
          </p:nvPr>
        </p:nvSpPr>
        <p:spPr>
          <a:xfrm>
            <a:off x="2176499" y="319800"/>
            <a:ext cx="3904200" cy="520200"/>
          </a:xfrm>
          <a:prstGeom prst="rect">
            <a:avLst/>
          </a:prstGeom>
        </p:spPr>
        <p:txBody>
          <a:bodyPr anchorCtr="0" anchor="t" bIns="91425" lIns="91425" spcFirstLastPara="1" rIns="91425" wrap="square" tIns="91425">
            <a:noAutofit/>
          </a:bodyPr>
          <a:lstStyle>
            <a:lvl1pPr lvl="0">
              <a:spcBef>
                <a:spcPts val="0"/>
              </a:spcBef>
              <a:spcAft>
                <a:spcPts val="0"/>
              </a:spcAft>
              <a:buNone/>
              <a:defRPr sz="1000">
                <a:solidFill>
                  <a:schemeClr val="dk2"/>
                </a:solidFill>
              </a:defRPr>
            </a:lvl1pPr>
            <a:lvl2pPr lvl="1">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2pPr>
            <a:lvl3pPr lvl="2">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3pPr>
            <a:lvl4pPr lvl="3">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4pPr>
            <a:lvl5pPr lvl="4">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5pPr>
            <a:lvl6pPr lvl="5">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6pPr>
            <a:lvl7pPr lvl="6">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7pPr>
            <a:lvl8pPr lvl="7">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8pPr>
            <a:lvl9pPr lvl="8">
              <a:spcBef>
                <a:spcPts val="0"/>
              </a:spcBef>
              <a:spcAft>
                <a:spcPts val="0"/>
              </a:spcAft>
              <a:buClr>
                <a:schemeClr val="dk2"/>
              </a:buClr>
              <a:buSzPts val="1800"/>
              <a:buFont typeface="IBM Plex Sans"/>
              <a:buNone/>
              <a:defRPr sz="1800">
                <a:solidFill>
                  <a:schemeClr val="dk2"/>
                </a:solidFill>
                <a:latin typeface="IBM Plex Sans"/>
                <a:ea typeface="IBM Plex Sans"/>
                <a:cs typeface="IBM Plex Sans"/>
                <a:sym typeface="IBM Plex Sans"/>
              </a:defRPr>
            </a:lvl9pPr>
          </a:lstStyle>
          <a:p/>
        </p:txBody>
      </p:sp>
      <p:cxnSp>
        <p:nvCxnSpPr>
          <p:cNvPr id="716" name="Google Shape;716;p29"/>
          <p:cNvCxnSpPr/>
          <p:nvPr/>
        </p:nvCxnSpPr>
        <p:spPr>
          <a:xfrm>
            <a:off x="1865850" y="392700"/>
            <a:ext cx="0" cy="390300"/>
          </a:xfrm>
          <a:prstGeom prst="straightConnector1">
            <a:avLst/>
          </a:prstGeom>
          <a:noFill/>
          <a:ln cap="flat" cmpd="sng" w="19050">
            <a:solidFill>
              <a:schemeClr val="accent6"/>
            </a:solidFill>
            <a:prstDash val="solid"/>
            <a:round/>
            <a:headEnd len="med" w="med" type="none"/>
            <a:tailEnd len="med" w="med" type="none"/>
          </a:ln>
        </p:spPr>
      </p:cxnSp>
      <p:grpSp>
        <p:nvGrpSpPr>
          <p:cNvPr id="717" name="Google Shape;717;p29"/>
          <p:cNvGrpSpPr/>
          <p:nvPr/>
        </p:nvGrpSpPr>
        <p:grpSpPr>
          <a:xfrm>
            <a:off x="7073603" y="0"/>
            <a:ext cx="2070408" cy="1617374"/>
            <a:chOff x="6787102" y="-57263"/>
            <a:chExt cx="2403260" cy="1877393"/>
          </a:xfrm>
        </p:grpSpPr>
        <p:grpSp>
          <p:nvGrpSpPr>
            <p:cNvPr id="718" name="Google Shape;718;p29"/>
            <p:cNvGrpSpPr/>
            <p:nvPr/>
          </p:nvGrpSpPr>
          <p:grpSpPr>
            <a:xfrm rot="10800000">
              <a:off x="8286413" y="1320355"/>
              <a:ext cx="903863" cy="499775"/>
              <a:chOff x="532097" y="3249175"/>
              <a:chExt cx="669528" cy="370204"/>
            </a:xfrm>
          </p:grpSpPr>
          <p:sp>
            <p:nvSpPr>
              <p:cNvPr id="719" name="Google Shape;719;p29"/>
              <p:cNvSpPr/>
              <p:nvPr/>
            </p:nvSpPr>
            <p:spPr>
              <a:xfrm>
                <a:off x="532097" y="3249179"/>
                <a:ext cx="2994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0" name="Google Shape;720;p29"/>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21" name="Google Shape;721;p29"/>
            <p:cNvGrpSpPr/>
            <p:nvPr/>
          </p:nvGrpSpPr>
          <p:grpSpPr>
            <a:xfrm rot="10800000">
              <a:off x="6787103" y="820419"/>
              <a:ext cx="2402289" cy="499772"/>
              <a:chOff x="532752" y="3249175"/>
              <a:chExt cx="1779473" cy="370202"/>
            </a:xfrm>
          </p:grpSpPr>
          <p:sp>
            <p:nvSpPr>
              <p:cNvPr id="722" name="Google Shape;722;p29"/>
              <p:cNvSpPr/>
              <p:nvPr/>
            </p:nvSpPr>
            <p:spPr>
              <a:xfrm>
                <a:off x="532752" y="3249177"/>
                <a:ext cx="2988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3" name="Google Shape;723;p29"/>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4" name="Google Shape;724;p29"/>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5" name="Google Shape;725;p29"/>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26" name="Google Shape;726;p29"/>
            <p:cNvGrpSpPr/>
            <p:nvPr/>
          </p:nvGrpSpPr>
          <p:grpSpPr>
            <a:xfrm rot="10800000">
              <a:off x="7286873" y="320651"/>
              <a:ext cx="1499310" cy="499770"/>
              <a:chOff x="831425" y="3249175"/>
              <a:chExt cx="1110600" cy="370200"/>
            </a:xfrm>
          </p:grpSpPr>
          <p:sp>
            <p:nvSpPr>
              <p:cNvPr id="727" name="Google Shape;727;p29"/>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8" name="Google Shape;728;p29"/>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29" name="Google Shape;729;p29"/>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30" name="Google Shape;730;p29"/>
            <p:cNvGrpSpPr/>
            <p:nvPr/>
          </p:nvGrpSpPr>
          <p:grpSpPr>
            <a:xfrm rot="10800000">
              <a:off x="6787102" y="-57263"/>
              <a:ext cx="2403260" cy="377865"/>
              <a:chOff x="532032" y="3249173"/>
              <a:chExt cx="1780193" cy="370202"/>
            </a:xfrm>
          </p:grpSpPr>
          <p:sp>
            <p:nvSpPr>
              <p:cNvPr id="731" name="Google Shape;731;p29"/>
              <p:cNvSpPr/>
              <p:nvPr/>
            </p:nvSpPr>
            <p:spPr>
              <a:xfrm>
                <a:off x="532032" y="3249173"/>
                <a:ext cx="2994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2" name="Google Shape;732;p29"/>
              <p:cNvSpPr/>
              <p:nvPr/>
            </p:nvSpPr>
            <p:spPr>
              <a:xfrm>
                <a:off x="831430" y="3249173"/>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3" name="Google Shape;733;p29"/>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4" name="Google Shape;734;p29"/>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5" name="Google Shape;735;p29"/>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736" name="Google Shape;736;p29"/>
          <p:cNvSpPr/>
          <p:nvPr/>
        </p:nvSpPr>
        <p:spPr>
          <a:xfrm flipH="1" rot="10800000">
            <a:off x="8088611" y="31980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7" name="Google Shape;737;p29"/>
          <p:cNvSpPr/>
          <p:nvPr/>
        </p:nvSpPr>
        <p:spPr>
          <a:xfrm flipH="1" rot="10800000">
            <a:off x="8088611" y="592679"/>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8" name="Google Shape;738;p29"/>
          <p:cNvSpPr/>
          <p:nvPr/>
        </p:nvSpPr>
        <p:spPr>
          <a:xfrm flipH="1" rot="10800000">
            <a:off x="8088611" y="1172250"/>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39" name="Google Shape;739;p29"/>
          <p:cNvSpPr/>
          <p:nvPr/>
        </p:nvSpPr>
        <p:spPr>
          <a:xfrm flipH="1" rot="10800000">
            <a:off x="8088611" y="869471"/>
            <a:ext cx="1055400" cy="18900"/>
          </a:xfrm>
          <a:prstGeom prst="rect">
            <a:avLst/>
          </a:prstGeom>
          <a:gradFill>
            <a:gsLst>
              <a:gs pos="0">
                <a:schemeClr val="accent2"/>
              </a:gs>
              <a:gs pos="37000">
                <a:schemeClr val="lt2"/>
              </a:gs>
              <a:gs pos="92000">
                <a:schemeClr val="accent1"/>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40" name="Google Shape;740;p29"/>
          <p:cNvSpPr txBox="1"/>
          <p:nvPr>
            <p:ph idx="6" type="body"/>
          </p:nvPr>
        </p:nvSpPr>
        <p:spPr>
          <a:xfrm>
            <a:off x="104900" y="2676050"/>
            <a:ext cx="1583400" cy="16743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741" name="Google Shape;741;p29"/>
          <p:cNvSpPr txBox="1"/>
          <p:nvPr>
            <p:ph idx="7" type="body"/>
          </p:nvPr>
        </p:nvSpPr>
        <p:spPr>
          <a:xfrm>
            <a:off x="1932925" y="2676050"/>
            <a:ext cx="1583400" cy="16743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80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800"/>
              </a:spcBef>
              <a:spcAft>
                <a:spcPts val="80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742" name="Google Shape;742;p29"/>
          <p:cNvSpPr txBox="1"/>
          <p:nvPr>
            <p:ph idx="8" type="body"/>
          </p:nvPr>
        </p:nvSpPr>
        <p:spPr>
          <a:xfrm>
            <a:off x="3761000" y="2676050"/>
            <a:ext cx="1583400" cy="16743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743" name="Google Shape;743;p29"/>
          <p:cNvSpPr txBox="1"/>
          <p:nvPr>
            <p:ph idx="9" type="body"/>
          </p:nvPr>
        </p:nvSpPr>
        <p:spPr>
          <a:xfrm>
            <a:off x="5607150" y="2676050"/>
            <a:ext cx="1583400" cy="1674300"/>
          </a:xfrm>
          <a:prstGeom prst="rect">
            <a:avLst/>
          </a:prstGeom>
        </p:spPr>
        <p:txBody>
          <a:bodyPr anchorCtr="0" anchor="t" bIns="91425" lIns="91425" spcFirstLastPara="1" rIns="0" wrap="square" tIns="91425">
            <a:normAutofit/>
          </a:bodyPr>
          <a:lstStyle>
            <a:lvl1pPr indent="-292100" lvl="0" marL="457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1pPr>
            <a:lvl2pPr indent="-292100" lvl="1" marL="914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2pPr>
            <a:lvl3pPr indent="-292100" lvl="2" marL="1371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3pPr>
            <a:lvl4pPr indent="-292100" lvl="3" marL="1828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4pPr>
            <a:lvl5pPr indent="-292100" lvl="4" marL="22860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5pPr>
            <a:lvl6pPr indent="-292100" lvl="5" marL="27432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6pPr>
            <a:lvl7pPr indent="-292100" lvl="6" marL="32004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7pPr>
            <a:lvl8pPr indent="-292100" lvl="7" marL="36576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8pPr>
            <a:lvl9pPr indent="-292100" lvl="8" marL="4114800">
              <a:spcBef>
                <a:spcPts val="0"/>
              </a:spcBef>
              <a:spcAft>
                <a:spcPts val="0"/>
              </a:spcAft>
              <a:buClr>
                <a:schemeClr val="dk2"/>
              </a:buClr>
              <a:buSzPts val="1000"/>
              <a:buFont typeface="Sora ExtraLight"/>
              <a:buChar char="■"/>
              <a:defRPr sz="1000">
                <a:solidFill>
                  <a:schemeClr val="dk2"/>
                </a:solidFill>
                <a:latin typeface="Sora ExtraLight"/>
                <a:ea typeface="Sora ExtraLight"/>
                <a:cs typeface="Sora ExtraLight"/>
                <a:sym typeface="Sora ExtraLight"/>
              </a:defRPr>
            </a:lvl9pPr>
          </a:lstStyle>
          <a:p/>
        </p:txBody>
      </p:sp>
      <p:sp>
        <p:nvSpPr>
          <p:cNvPr id="744" name="Google Shape;744;p29"/>
          <p:cNvSpPr txBox="1"/>
          <p:nvPr>
            <p:ph idx="13" type="title"/>
          </p:nvPr>
        </p:nvSpPr>
        <p:spPr>
          <a:xfrm>
            <a:off x="239975" y="1597225"/>
            <a:ext cx="640200" cy="482400"/>
          </a:xfrm>
          <a:prstGeom prst="rect">
            <a:avLst/>
          </a:prstGeom>
        </p:spPr>
        <p:txBody>
          <a:bodyPr anchorCtr="0" anchor="t" bIns="91425" lIns="91425" spcFirstLastPara="1" rIns="137150" wrap="square" tIns="91425">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p:txBody>
      </p:sp>
      <p:sp>
        <p:nvSpPr>
          <p:cNvPr id="745" name="Google Shape;745;p29"/>
          <p:cNvSpPr txBox="1"/>
          <p:nvPr>
            <p:ph idx="14" type="title"/>
          </p:nvPr>
        </p:nvSpPr>
        <p:spPr>
          <a:xfrm>
            <a:off x="2009500" y="1597225"/>
            <a:ext cx="640200" cy="482400"/>
          </a:xfrm>
          <a:prstGeom prst="rect">
            <a:avLst/>
          </a:prstGeom>
        </p:spPr>
        <p:txBody>
          <a:bodyPr anchorCtr="0" anchor="t" bIns="91425" lIns="91425" spcFirstLastPara="1" rIns="137150" wrap="square" tIns="91425">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p:txBody>
      </p:sp>
      <p:sp>
        <p:nvSpPr>
          <p:cNvPr id="746" name="Google Shape;746;p29"/>
          <p:cNvSpPr txBox="1"/>
          <p:nvPr>
            <p:ph idx="15" type="title"/>
          </p:nvPr>
        </p:nvSpPr>
        <p:spPr>
          <a:xfrm>
            <a:off x="3895425" y="1597225"/>
            <a:ext cx="640200" cy="482400"/>
          </a:xfrm>
          <a:prstGeom prst="rect">
            <a:avLst/>
          </a:prstGeom>
        </p:spPr>
        <p:txBody>
          <a:bodyPr anchorCtr="0" anchor="t" bIns="91425" lIns="91425" spcFirstLastPara="1" rIns="137150" wrap="square" tIns="91425">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p:txBody>
      </p:sp>
      <p:sp>
        <p:nvSpPr>
          <p:cNvPr id="747" name="Google Shape;747;p29"/>
          <p:cNvSpPr txBox="1"/>
          <p:nvPr>
            <p:ph idx="16" type="title"/>
          </p:nvPr>
        </p:nvSpPr>
        <p:spPr>
          <a:xfrm>
            <a:off x="5704700" y="1597225"/>
            <a:ext cx="640200" cy="482400"/>
          </a:xfrm>
          <a:prstGeom prst="rect">
            <a:avLst/>
          </a:prstGeom>
        </p:spPr>
        <p:txBody>
          <a:bodyPr anchorCtr="0" anchor="t" bIns="91425" lIns="91425" spcFirstLastPara="1" rIns="137150" wrap="square" tIns="91425">
            <a:noAutofit/>
          </a:bodyPr>
          <a:lstStyle>
            <a:lvl1pPr lvl="0" algn="ctr">
              <a:spcBef>
                <a:spcPts val="0"/>
              </a:spcBef>
              <a:spcAft>
                <a:spcPts val="0"/>
              </a:spcAft>
              <a:buClr>
                <a:schemeClr val="dk2"/>
              </a:buClr>
              <a:buSzPts val="1800"/>
              <a:buFont typeface="IBM Plex Sans"/>
              <a:buNone/>
              <a:defRPr sz="1800">
                <a:solidFill>
                  <a:schemeClr val="dk2"/>
                </a:solidFill>
              </a:defRPr>
            </a:lvl1pPr>
            <a:lvl2pPr lvl="1" algn="ctr">
              <a:spcBef>
                <a:spcPts val="0"/>
              </a:spcBef>
              <a:spcAft>
                <a:spcPts val="0"/>
              </a:spcAft>
              <a:buClr>
                <a:schemeClr val="dk2"/>
              </a:buClr>
              <a:buSzPts val="1800"/>
              <a:buFont typeface="IBM Plex Sans"/>
              <a:buNone/>
              <a:defRPr sz="1800">
                <a:solidFill>
                  <a:schemeClr val="dk2"/>
                </a:solidFill>
              </a:defRPr>
            </a:lvl2pPr>
            <a:lvl3pPr lvl="2" algn="ctr">
              <a:spcBef>
                <a:spcPts val="0"/>
              </a:spcBef>
              <a:spcAft>
                <a:spcPts val="0"/>
              </a:spcAft>
              <a:buClr>
                <a:schemeClr val="dk2"/>
              </a:buClr>
              <a:buSzPts val="1800"/>
              <a:buFont typeface="IBM Plex Sans"/>
              <a:buNone/>
              <a:defRPr sz="1800">
                <a:solidFill>
                  <a:schemeClr val="dk2"/>
                </a:solidFill>
              </a:defRPr>
            </a:lvl3pPr>
            <a:lvl4pPr lvl="3" algn="ctr">
              <a:spcBef>
                <a:spcPts val="0"/>
              </a:spcBef>
              <a:spcAft>
                <a:spcPts val="0"/>
              </a:spcAft>
              <a:buClr>
                <a:schemeClr val="dk2"/>
              </a:buClr>
              <a:buSzPts val="1800"/>
              <a:buFont typeface="IBM Plex Sans"/>
              <a:buNone/>
              <a:defRPr sz="1800">
                <a:solidFill>
                  <a:schemeClr val="dk2"/>
                </a:solidFill>
              </a:defRPr>
            </a:lvl4pPr>
            <a:lvl5pPr lvl="4" algn="ctr">
              <a:spcBef>
                <a:spcPts val="0"/>
              </a:spcBef>
              <a:spcAft>
                <a:spcPts val="0"/>
              </a:spcAft>
              <a:buClr>
                <a:schemeClr val="dk2"/>
              </a:buClr>
              <a:buSzPts val="1800"/>
              <a:buFont typeface="IBM Plex Sans"/>
              <a:buNone/>
              <a:defRPr sz="1800">
                <a:solidFill>
                  <a:schemeClr val="dk2"/>
                </a:solidFill>
              </a:defRPr>
            </a:lvl5pPr>
            <a:lvl6pPr lvl="5" algn="ctr">
              <a:spcBef>
                <a:spcPts val="0"/>
              </a:spcBef>
              <a:spcAft>
                <a:spcPts val="0"/>
              </a:spcAft>
              <a:buClr>
                <a:schemeClr val="dk2"/>
              </a:buClr>
              <a:buSzPts val="1800"/>
              <a:buFont typeface="IBM Plex Sans"/>
              <a:buNone/>
              <a:defRPr sz="1800">
                <a:solidFill>
                  <a:schemeClr val="dk2"/>
                </a:solidFill>
              </a:defRPr>
            </a:lvl6pPr>
            <a:lvl7pPr lvl="6" algn="ctr">
              <a:spcBef>
                <a:spcPts val="0"/>
              </a:spcBef>
              <a:spcAft>
                <a:spcPts val="0"/>
              </a:spcAft>
              <a:buClr>
                <a:schemeClr val="dk2"/>
              </a:buClr>
              <a:buSzPts val="1800"/>
              <a:buFont typeface="IBM Plex Sans"/>
              <a:buNone/>
              <a:defRPr sz="1800">
                <a:solidFill>
                  <a:schemeClr val="dk2"/>
                </a:solidFill>
              </a:defRPr>
            </a:lvl7pPr>
            <a:lvl8pPr lvl="7" algn="ctr">
              <a:spcBef>
                <a:spcPts val="0"/>
              </a:spcBef>
              <a:spcAft>
                <a:spcPts val="0"/>
              </a:spcAft>
              <a:buClr>
                <a:schemeClr val="dk2"/>
              </a:buClr>
              <a:buSzPts val="1800"/>
              <a:buFont typeface="IBM Plex Sans"/>
              <a:buNone/>
              <a:defRPr sz="1800">
                <a:solidFill>
                  <a:schemeClr val="dk2"/>
                </a:solidFill>
              </a:defRPr>
            </a:lvl8pPr>
            <a:lvl9pPr lvl="8" algn="ctr">
              <a:spcBef>
                <a:spcPts val="0"/>
              </a:spcBef>
              <a:spcAft>
                <a:spcPts val="0"/>
              </a:spcAft>
              <a:buClr>
                <a:schemeClr val="dk2"/>
              </a:buClr>
              <a:buSzPts val="1800"/>
              <a:buFont typeface="IBM Plex Sans"/>
              <a:buNone/>
              <a:defRPr sz="1800">
                <a:solidFill>
                  <a:schemeClr val="dk2"/>
                </a:solidFill>
              </a:defRPr>
            </a:lvl9pPr>
          </a:lstStyle>
          <a:p/>
        </p:txBody>
      </p:sp>
      <p:sp>
        <p:nvSpPr>
          <p:cNvPr id="748" name="Google Shape;748;p29"/>
          <p:cNvSpPr txBox="1"/>
          <p:nvPr>
            <p:ph idx="17" type="title"/>
          </p:nvPr>
        </p:nvSpPr>
        <p:spPr>
          <a:xfrm>
            <a:off x="38100" y="319650"/>
            <a:ext cx="1827900" cy="520200"/>
          </a:xfrm>
          <a:prstGeom prst="rect">
            <a:avLst/>
          </a:prstGeom>
        </p:spPr>
        <p:txBody>
          <a:bodyPr anchorCtr="0" anchor="t" bIns="91425" lIns="182875" spcFirstLastPara="1" rIns="91425" wrap="square" tIns="91425">
            <a:noAutofit/>
          </a:bodyPr>
          <a:lstStyle>
            <a:lvl1pPr lvl="0">
              <a:spcBef>
                <a:spcPts val="0"/>
              </a:spcBef>
              <a:spcAft>
                <a:spcPts val="0"/>
              </a:spcAft>
              <a:buNone/>
              <a:defRPr sz="1600">
                <a:solidFill>
                  <a:schemeClr val="accent6"/>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1800">
                <a:solidFill>
                  <a:schemeClr val="accent6"/>
                </a:solidFill>
              </a:defRPr>
            </a:lvl2pPr>
            <a:lvl3pPr lvl="2">
              <a:lnSpc>
                <a:spcPct val="115000"/>
              </a:lnSpc>
              <a:spcBef>
                <a:spcPts val="0"/>
              </a:spcBef>
              <a:spcAft>
                <a:spcPts val="0"/>
              </a:spcAft>
              <a:buNone/>
              <a:defRPr sz="1800">
                <a:solidFill>
                  <a:schemeClr val="accent6"/>
                </a:solidFill>
              </a:defRPr>
            </a:lvl3pPr>
            <a:lvl4pPr lvl="3">
              <a:lnSpc>
                <a:spcPct val="115000"/>
              </a:lnSpc>
              <a:spcBef>
                <a:spcPts val="0"/>
              </a:spcBef>
              <a:spcAft>
                <a:spcPts val="0"/>
              </a:spcAft>
              <a:buNone/>
              <a:defRPr sz="1800">
                <a:solidFill>
                  <a:schemeClr val="accent6"/>
                </a:solidFill>
              </a:defRPr>
            </a:lvl4pPr>
            <a:lvl5pPr lvl="4">
              <a:lnSpc>
                <a:spcPct val="115000"/>
              </a:lnSpc>
              <a:spcBef>
                <a:spcPts val="0"/>
              </a:spcBef>
              <a:spcAft>
                <a:spcPts val="0"/>
              </a:spcAft>
              <a:buNone/>
              <a:defRPr sz="1800">
                <a:solidFill>
                  <a:schemeClr val="accent6"/>
                </a:solidFill>
              </a:defRPr>
            </a:lvl5pPr>
            <a:lvl6pPr lvl="5">
              <a:lnSpc>
                <a:spcPct val="115000"/>
              </a:lnSpc>
              <a:spcBef>
                <a:spcPts val="0"/>
              </a:spcBef>
              <a:spcAft>
                <a:spcPts val="0"/>
              </a:spcAft>
              <a:buNone/>
              <a:defRPr sz="1800">
                <a:solidFill>
                  <a:schemeClr val="accent6"/>
                </a:solidFill>
              </a:defRPr>
            </a:lvl6pPr>
            <a:lvl7pPr lvl="6">
              <a:lnSpc>
                <a:spcPct val="115000"/>
              </a:lnSpc>
              <a:spcBef>
                <a:spcPts val="0"/>
              </a:spcBef>
              <a:spcAft>
                <a:spcPts val="0"/>
              </a:spcAft>
              <a:buNone/>
              <a:defRPr sz="1800">
                <a:solidFill>
                  <a:schemeClr val="accent6"/>
                </a:solidFill>
              </a:defRPr>
            </a:lvl7pPr>
            <a:lvl8pPr lvl="7">
              <a:lnSpc>
                <a:spcPct val="115000"/>
              </a:lnSpc>
              <a:spcBef>
                <a:spcPts val="0"/>
              </a:spcBef>
              <a:spcAft>
                <a:spcPts val="0"/>
              </a:spcAft>
              <a:buNone/>
              <a:defRPr sz="1800">
                <a:solidFill>
                  <a:schemeClr val="accent6"/>
                </a:solidFill>
              </a:defRPr>
            </a:lvl8pPr>
            <a:lvl9pPr lvl="8">
              <a:lnSpc>
                <a:spcPct val="115000"/>
              </a:lnSpc>
              <a:spcBef>
                <a:spcPts val="0"/>
              </a:spcBef>
              <a:spcAft>
                <a:spcPts val="0"/>
              </a:spcAft>
              <a:buNone/>
              <a:defRPr sz="1800">
                <a:solidFill>
                  <a:schemeClr val="accent6"/>
                </a:solidFill>
              </a:defRPr>
            </a:lvl9pPr>
          </a:lstStyle>
          <a:p/>
        </p:txBody>
      </p:sp>
      <p:sp>
        <p:nvSpPr>
          <p:cNvPr id="749" name="Google Shape;749;p29"/>
          <p:cNvSpPr txBox="1"/>
          <p:nvPr>
            <p:ph idx="18" type="title"/>
          </p:nvPr>
        </p:nvSpPr>
        <p:spPr>
          <a:xfrm>
            <a:off x="228600" y="4774929"/>
            <a:ext cx="1939200" cy="189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extLst>
    <p:ext uri="{DCECCB84-F9BA-43D5-87BE-67443E8EF086}">
      <p15:sldGuideLst>
        <p15:guide id="1" pos="4611">
          <p15:clr>
            <a:srgbClr val="E46962"/>
          </p15:clr>
        </p15:guide>
        <p15:guide id="2" pos="3431">
          <p15:clr>
            <a:srgbClr val="E46962"/>
          </p15:clr>
        </p15:guide>
        <p15:guide id="3" pos="2262">
          <p15:clr>
            <a:srgbClr val="E46962"/>
          </p15:clr>
        </p15:guide>
        <p15:guide id="4" pos="1173">
          <p15:clr>
            <a:srgbClr val="E46962"/>
          </p15:clr>
        </p15:guide>
        <p15:guide id="5" pos="1408">
          <p15:clr>
            <a:srgbClr val="E46962"/>
          </p15:clr>
        </p15:guide>
        <p15:guide id="6" pos="1175">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images with caption">
  <p:cSld name="BLANK_1_1_1_1_1_1_1_1_1_1_1_1_1_1_1_1_1_1_2">
    <p:bg>
      <p:bgPr>
        <a:solidFill>
          <a:schemeClr val="lt1"/>
        </a:solidFill>
      </p:bgPr>
    </p:bg>
    <p:spTree>
      <p:nvGrpSpPr>
        <p:cNvPr id="750" name="Shape 750"/>
        <p:cNvGrpSpPr/>
        <p:nvPr/>
      </p:nvGrpSpPr>
      <p:grpSpPr>
        <a:xfrm>
          <a:off x="0" y="0"/>
          <a:ext cx="0" cy="0"/>
          <a:chOff x="0" y="0"/>
          <a:chExt cx="0" cy="0"/>
        </a:xfrm>
      </p:grpSpPr>
      <p:sp>
        <p:nvSpPr>
          <p:cNvPr id="751" name="Google Shape;751;p30"/>
          <p:cNvSpPr txBox="1"/>
          <p:nvPr>
            <p:ph type="title"/>
          </p:nvPr>
        </p:nvSpPr>
        <p:spPr>
          <a:xfrm>
            <a:off x="38100" y="397750"/>
            <a:ext cx="1948200" cy="189300"/>
          </a:xfrm>
          <a:prstGeom prst="rect">
            <a:avLst/>
          </a:prstGeom>
        </p:spPr>
        <p:txBody>
          <a:bodyPr anchorCtr="0" anchor="t" bIns="91425" lIns="182875" spcFirstLastPara="1" rIns="91425" wrap="square" tIns="91425">
            <a:noAutofit/>
          </a:bodyPr>
          <a:lstStyle>
            <a:lvl1pPr lvl="0">
              <a:lnSpc>
                <a:spcPct val="70000"/>
              </a:lnSpc>
              <a:spcBef>
                <a:spcPts val="0"/>
              </a:spcBef>
              <a:spcAft>
                <a:spcPts val="0"/>
              </a:spcAft>
              <a:buNone/>
              <a:defRPr sz="1200">
                <a:solidFill>
                  <a:schemeClr val="dk2"/>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752" name="Google Shape;752;p30"/>
          <p:cNvGrpSpPr/>
          <p:nvPr/>
        </p:nvGrpSpPr>
        <p:grpSpPr>
          <a:xfrm rot="10800000">
            <a:off x="5657179" y="-1"/>
            <a:ext cx="3486840" cy="2906092"/>
            <a:chOff x="312900" y="2793625"/>
            <a:chExt cx="2221200" cy="1851250"/>
          </a:xfrm>
        </p:grpSpPr>
        <p:grpSp>
          <p:nvGrpSpPr>
            <p:cNvPr id="753" name="Google Shape;753;p30"/>
            <p:cNvGrpSpPr/>
            <p:nvPr/>
          </p:nvGrpSpPr>
          <p:grpSpPr>
            <a:xfrm>
              <a:off x="312900" y="2793625"/>
              <a:ext cx="1851000" cy="1851250"/>
              <a:chOff x="461225" y="3249175"/>
              <a:chExt cx="1851000" cy="1851250"/>
            </a:xfrm>
          </p:grpSpPr>
          <p:grpSp>
            <p:nvGrpSpPr>
              <p:cNvPr id="754" name="Google Shape;754;p30"/>
              <p:cNvGrpSpPr/>
              <p:nvPr/>
            </p:nvGrpSpPr>
            <p:grpSpPr>
              <a:xfrm>
                <a:off x="461225" y="3249175"/>
                <a:ext cx="1851000" cy="370200"/>
                <a:chOff x="461225" y="3249175"/>
                <a:chExt cx="1851000" cy="370200"/>
              </a:xfrm>
            </p:grpSpPr>
            <p:sp>
              <p:nvSpPr>
                <p:cNvPr id="755" name="Google Shape;755;p30"/>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56" name="Google Shape;756;p30"/>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57" name="Google Shape;757;p30"/>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58" name="Google Shape;758;p30"/>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59" name="Google Shape;759;p30"/>
              <p:cNvGrpSpPr/>
              <p:nvPr/>
            </p:nvGrpSpPr>
            <p:grpSpPr>
              <a:xfrm>
                <a:off x="461225" y="3619500"/>
                <a:ext cx="1851000" cy="370200"/>
                <a:chOff x="461225" y="3249175"/>
                <a:chExt cx="1851000" cy="370200"/>
              </a:xfrm>
            </p:grpSpPr>
            <p:sp>
              <p:nvSpPr>
                <p:cNvPr id="760" name="Google Shape;760;p30"/>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1" name="Google Shape;761;p30"/>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2" name="Google Shape;762;p30"/>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3" name="Google Shape;763;p30"/>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4" name="Google Shape;764;p30"/>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65" name="Google Shape;765;p30"/>
              <p:cNvGrpSpPr/>
              <p:nvPr/>
            </p:nvGrpSpPr>
            <p:grpSpPr>
              <a:xfrm>
                <a:off x="461225" y="3989700"/>
                <a:ext cx="1480800" cy="1110725"/>
                <a:chOff x="461225" y="3249175"/>
                <a:chExt cx="1480800" cy="1110725"/>
              </a:xfrm>
            </p:grpSpPr>
            <p:sp>
              <p:nvSpPr>
                <p:cNvPr id="766" name="Google Shape;766;p30"/>
                <p:cNvSpPr/>
                <p:nvPr/>
              </p:nvSpPr>
              <p:spPr>
                <a:xfrm>
                  <a:off x="4612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7" name="Google Shape;767;p30"/>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8" name="Google Shape;768;p30"/>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69" name="Google Shape;769;p30"/>
                <p:cNvSpPr/>
                <p:nvPr/>
              </p:nvSpPr>
              <p:spPr>
                <a:xfrm>
                  <a:off x="1201625" y="3989700"/>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770" name="Google Shape;770;p30"/>
              <p:cNvGrpSpPr/>
              <p:nvPr/>
            </p:nvGrpSpPr>
            <p:grpSpPr>
              <a:xfrm>
                <a:off x="831425" y="4360025"/>
                <a:ext cx="1480800" cy="370200"/>
                <a:chOff x="831425" y="3249175"/>
                <a:chExt cx="1480800" cy="370200"/>
              </a:xfrm>
            </p:grpSpPr>
            <p:sp>
              <p:nvSpPr>
                <p:cNvPr id="771" name="Google Shape;771;p30"/>
                <p:cNvSpPr/>
                <p:nvPr/>
              </p:nvSpPr>
              <p:spPr>
                <a:xfrm>
                  <a:off x="8314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72" name="Google Shape;772;p30"/>
                <p:cNvSpPr/>
                <p:nvPr/>
              </p:nvSpPr>
              <p:spPr>
                <a:xfrm>
                  <a:off x="12016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73" name="Google Shape;773;p30"/>
                <p:cNvSpPr/>
                <p:nvPr/>
              </p:nvSpPr>
              <p:spPr>
                <a:xfrm>
                  <a:off x="15718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74" name="Google Shape;774;p30"/>
                <p:cNvSpPr/>
                <p:nvPr/>
              </p:nvSpPr>
              <p:spPr>
                <a:xfrm>
                  <a:off x="1942025" y="324917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775" name="Google Shape;775;p30"/>
            <p:cNvSpPr/>
            <p:nvPr/>
          </p:nvSpPr>
          <p:spPr>
            <a:xfrm>
              <a:off x="2163900" y="2793625"/>
              <a:ext cx="370200" cy="3702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776" name="Google Shape;776;p30"/>
          <p:cNvSpPr/>
          <p:nvPr>
            <p:ph idx="2" type="pic"/>
          </p:nvPr>
        </p:nvSpPr>
        <p:spPr>
          <a:xfrm>
            <a:off x="1200750" y="984738"/>
            <a:ext cx="1649400" cy="1649400"/>
          </a:xfrm>
          <a:prstGeom prst="ellipse">
            <a:avLst/>
          </a:prstGeom>
          <a:noFill/>
          <a:ln>
            <a:noFill/>
          </a:ln>
        </p:spPr>
      </p:sp>
      <p:sp>
        <p:nvSpPr>
          <p:cNvPr id="777" name="Google Shape;777;p30"/>
          <p:cNvSpPr/>
          <p:nvPr>
            <p:ph idx="3" type="pic"/>
          </p:nvPr>
        </p:nvSpPr>
        <p:spPr>
          <a:xfrm>
            <a:off x="3747300" y="921988"/>
            <a:ext cx="1649400" cy="1649400"/>
          </a:xfrm>
          <a:prstGeom prst="ellipse">
            <a:avLst/>
          </a:prstGeom>
          <a:noFill/>
          <a:ln>
            <a:noFill/>
          </a:ln>
        </p:spPr>
      </p:sp>
      <p:sp>
        <p:nvSpPr>
          <p:cNvPr id="778" name="Google Shape;778;p30"/>
          <p:cNvSpPr/>
          <p:nvPr>
            <p:ph idx="4" type="pic"/>
          </p:nvPr>
        </p:nvSpPr>
        <p:spPr>
          <a:xfrm>
            <a:off x="6080650" y="941438"/>
            <a:ext cx="1649400" cy="1649400"/>
          </a:xfrm>
          <a:prstGeom prst="ellipse">
            <a:avLst/>
          </a:prstGeom>
          <a:noFill/>
          <a:ln>
            <a:noFill/>
          </a:ln>
        </p:spPr>
      </p:sp>
      <p:sp>
        <p:nvSpPr>
          <p:cNvPr id="779" name="Google Shape;779;p30"/>
          <p:cNvSpPr txBox="1"/>
          <p:nvPr>
            <p:ph idx="1" type="subTitle"/>
          </p:nvPr>
        </p:nvSpPr>
        <p:spPr>
          <a:xfrm>
            <a:off x="947750" y="3353900"/>
            <a:ext cx="2086800" cy="13476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80" name="Google Shape;780;p30"/>
          <p:cNvSpPr txBox="1"/>
          <p:nvPr>
            <p:ph idx="5" type="title"/>
          </p:nvPr>
        </p:nvSpPr>
        <p:spPr>
          <a:xfrm>
            <a:off x="1111850" y="3061625"/>
            <a:ext cx="1758600" cy="273300"/>
          </a:xfrm>
          <a:prstGeom prst="rect">
            <a:avLst/>
          </a:prstGeom>
        </p:spPr>
        <p:txBody>
          <a:bodyPr anchorCtr="0" anchor="b" bIns="91425" lIns="91425" spcFirstLastPara="1" rIns="91425" wrap="square" tIns="91425">
            <a:noAutofit/>
          </a:bodyPr>
          <a:lstStyle>
            <a:lvl1pPr lvl="0" algn="ctr">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781" name="Google Shape;781;p30"/>
          <p:cNvSpPr txBox="1"/>
          <p:nvPr>
            <p:ph idx="6" type="subTitle"/>
          </p:nvPr>
        </p:nvSpPr>
        <p:spPr>
          <a:xfrm>
            <a:off x="3528600" y="3353900"/>
            <a:ext cx="2086800" cy="13476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82" name="Google Shape;782;p30"/>
          <p:cNvSpPr txBox="1"/>
          <p:nvPr>
            <p:ph idx="7" type="title"/>
          </p:nvPr>
        </p:nvSpPr>
        <p:spPr>
          <a:xfrm>
            <a:off x="3692700" y="3061625"/>
            <a:ext cx="1758600" cy="273300"/>
          </a:xfrm>
          <a:prstGeom prst="rect">
            <a:avLst/>
          </a:prstGeom>
        </p:spPr>
        <p:txBody>
          <a:bodyPr anchorCtr="0" anchor="b" bIns="91425" lIns="91425" spcFirstLastPara="1" rIns="91425" wrap="square" tIns="91425">
            <a:noAutofit/>
          </a:bodyPr>
          <a:lstStyle>
            <a:lvl1pPr lvl="0" algn="ctr">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783" name="Google Shape;783;p30"/>
          <p:cNvSpPr txBox="1"/>
          <p:nvPr>
            <p:ph idx="8" type="subTitle"/>
          </p:nvPr>
        </p:nvSpPr>
        <p:spPr>
          <a:xfrm>
            <a:off x="5861950" y="3353900"/>
            <a:ext cx="2086800" cy="1347600"/>
          </a:xfrm>
          <a:prstGeom prst="rect">
            <a:avLst/>
          </a:prstGeom>
        </p:spPr>
        <p:txBody>
          <a:bodyPr anchorCtr="0" anchor="t" bIns="91425" lIns="91425" spcFirstLastPara="1" rIns="91425" wrap="square" tIns="91425">
            <a:noAutofit/>
          </a:bodyPr>
          <a:lstStyle>
            <a:lvl1pPr lvl="0" algn="ctr">
              <a:lnSpc>
                <a:spcPct val="115000"/>
              </a:lnSpc>
              <a:spcBef>
                <a:spcPts val="0"/>
              </a:spcBef>
              <a:spcAft>
                <a:spcPts val="0"/>
              </a:spcAft>
              <a:buNone/>
              <a:defRPr sz="1000">
                <a:solidFill>
                  <a:schemeClr val="dk2"/>
                </a:solidFill>
                <a:latin typeface="Sora ExtraLight"/>
                <a:ea typeface="Sora ExtraLight"/>
                <a:cs typeface="Sora ExtraLight"/>
                <a:sym typeface="Sora ExtraLight"/>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784" name="Google Shape;784;p30"/>
          <p:cNvSpPr txBox="1"/>
          <p:nvPr>
            <p:ph idx="9" type="title"/>
          </p:nvPr>
        </p:nvSpPr>
        <p:spPr>
          <a:xfrm>
            <a:off x="6026050" y="3061625"/>
            <a:ext cx="1758600" cy="273300"/>
          </a:xfrm>
          <a:prstGeom prst="rect">
            <a:avLst/>
          </a:prstGeom>
        </p:spPr>
        <p:txBody>
          <a:bodyPr anchorCtr="0" anchor="b" bIns="91425" lIns="91425" spcFirstLastPara="1" rIns="91425" wrap="square" tIns="91425">
            <a:noAutofit/>
          </a:bodyPr>
          <a:lstStyle>
            <a:lvl1pPr lvl="0" algn="ctr">
              <a:lnSpc>
                <a:spcPct val="115000"/>
              </a:lnSpc>
              <a:spcBef>
                <a:spcPts val="0"/>
              </a:spcBef>
              <a:spcAft>
                <a:spcPts val="0"/>
              </a:spcAft>
              <a:buNone/>
              <a:defRPr sz="1200">
                <a:solidFill>
                  <a:schemeClr val="dk2"/>
                </a:solidFill>
                <a:latin typeface="IBM Plex Sans Medium"/>
                <a:ea typeface="IBM Plex Sans Medium"/>
                <a:cs typeface="IBM Plex Sans Medium"/>
                <a:sym typeface="IBM Plex Sans Medium"/>
              </a:defRPr>
            </a:lvl1pPr>
            <a:lvl2pPr lvl="1">
              <a:spcBef>
                <a:spcPts val="0"/>
              </a:spcBef>
              <a:spcAft>
                <a:spcPts val="0"/>
              </a:spcAft>
              <a:buClr>
                <a:schemeClr val="dk2"/>
              </a:buClr>
              <a:buSzPts val="3000"/>
              <a:buNone/>
              <a:defRPr>
                <a:solidFill>
                  <a:schemeClr val="dk2"/>
                </a:solidFill>
              </a:defRPr>
            </a:lvl2pPr>
            <a:lvl3pPr lvl="2">
              <a:spcBef>
                <a:spcPts val="0"/>
              </a:spcBef>
              <a:spcAft>
                <a:spcPts val="0"/>
              </a:spcAft>
              <a:buClr>
                <a:schemeClr val="dk2"/>
              </a:buClr>
              <a:buSzPts val="3000"/>
              <a:buNone/>
              <a:defRPr>
                <a:solidFill>
                  <a:schemeClr val="dk2"/>
                </a:solidFill>
              </a:defRPr>
            </a:lvl3pPr>
            <a:lvl4pPr lvl="3">
              <a:spcBef>
                <a:spcPts val="0"/>
              </a:spcBef>
              <a:spcAft>
                <a:spcPts val="0"/>
              </a:spcAft>
              <a:buClr>
                <a:schemeClr val="dk2"/>
              </a:buClr>
              <a:buSzPts val="3000"/>
              <a:buNone/>
              <a:defRPr>
                <a:solidFill>
                  <a:schemeClr val="dk2"/>
                </a:solidFill>
              </a:defRPr>
            </a:lvl4pPr>
            <a:lvl5pPr lvl="4">
              <a:spcBef>
                <a:spcPts val="0"/>
              </a:spcBef>
              <a:spcAft>
                <a:spcPts val="0"/>
              </a:spcAft>
              <a:buClr>
                <a:schemeClr val="dk2"/>
              </a:buClr>
              <a:buSzPts val="3000"/>
              <a:buNone/>
              <a:defRPr>
                <a:solidFill>
                  <a:schemeClr val="dk2"/>
                </a:solidFill>
              </a:defRPr>
            </a:lvl5pPr>
            <a:lvl6pPr lvl="5">
              <a:spcBef>
                <a:spcPts val="0"/>
              </a:spcBef>
              <a:spcAft>
                <a:spcPts val="0"/>
              </a:spcAft>
              <a:buClr>
                <a:schemeClr val="dk2"/>
              </a:buClr>
              <a:buSzPts val="3000"/>
              <a:buNone/>
              <a:defRPr>
                <a:solidFill>
                  <a:schemeClr val="dk2"/>
                </a:solidFill>
              </a:defRPr>
            </a:lvl6pPr>
            <a:lvl7pPr lvl="6">
              <a:spcBef>
                <a:spcPts val="0"/>
              </a:spcBef>
              <a:spcAft>
                <a:spcPts val="0"/>
              </a:spcAft>
              <a:buClr>
                <a:schemeClr val="dk2"/>
              </a:buClr>
              <a:buSzPts val="3000"/>
              <a:buNone/>
              <a:defRPr>
                <a:solidFill>
                  <a:schemeClr val="dk2"/>
                </a:solidFill>
              </a:defRPr>
            </a:lvl7pPr>
            <a:lvl8pPr lvl="7">
              <a:spcBef>
                <a:spcPts val="0"/>
              </a:spcBef>
              <a:spcAft>
                <a:spcPts val="0"/>
              </a:spcAft>
              <a:buClr>
                <a:schemeClr val="dk2"/>
              </a:buClr>
              <a:buSzPts val="3000"/>
              <a:buNone/>
              <a:defRPr>
                <a:solidFill>
                  <a:schemeClr val="dk2"/>
                </a:solidFill>
              </a:defRPr>
            </a:lvl8pPr>
            <a:lvl9pPr lvl="8">
              <a:spcBef>
                <a:spcPts val="0"/>
              </a:spcBef>
              <a:spcAft>
                <a:spcPts val="0"/>
              </a:spcAft>
              <a:buClr>
                <a:schemeClr val="dk2"/>
              </a:buClr>
              <a:buSzPts val="3000"/>
              <a:buNone/>
              <a:defRPr>
                <a:solidFill>
                  <a:schemeClr val="dk2"/>
                </a:solidFill>
              </a:defRPr>
            </a:lvl9pPr>
          </a:lstStyle>
          <a:p/>
        </p:txBody>
      </p:sp>
      <p:sp>
        <p:nvSpPr>
          <p:cNvPr id="785" name="Google Shape;785;p30"/>
          <p:cNvSpPr txBox="1"/>
          <p:nvPr>
            <p:ph idx="13"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786" name="Google Shape;786;p30"/>
          <p:cNvSpPr txBox="1"/>
          <p:nvPr>
            <p:ph idx="14"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BLANK_1_1_2">
    <p:spTree>
      <p:nvGrpSpPr>
        <p:cNvPr id="74" name="Shape 74"/>
        <p:cNvGrpSpPr/>
        <p:nvPr/>
      </p:nvGrpSpPr>
      <p:grpSpPr>
        <a:xfrm>
          <a:off x="0" y="0"/>
          <a:ext cx="0" cy="0"/>
          <a:chOff x="0" y="0"/>
          <a:chExt cx="0" cy="0"/>
        </a:xfrm>
      </p:grpSpPr>
      <p:grpSp>
        <p:nvGrpSpPr>
          <p:cNvPr id="75" name="Google Shape;75;p4"/>
          <p:cNvGrpSpPr/>
          <p:nvPr/>
        </p:nvGrpSpPr>
        <p:grpSpPr>
          <a:xfrm flipH="1">
            <a:off x="6169505" y="228779"/>
            <a:ext cx="2979740" cy="1986829"/>
            <a:chOff x="312900" y="2793625"/>
            <a:chExt cx="2221200" cy="1481050"/>
          </a:xfrm>
        </p:grpSpPr>
        <p:grpSp>
          <p:nvGrpSpPr>
            <p:cNvPr id="76" name="Google Shape;76;p4"/>
            <p:cNvGrpSpPr/>
            <p:nvPr/>
          </p:nvGrpSpPr>
          <p:grpSpPr>
            <a:xfrm>
              <a:off x="312900" y="2793625"/>
              <a:ext cx="1851000" cy="1481050"/>
              <a:chOff x="461225" y="3249175"/>
              <a:chExt cx="1851000" cy="1481050"/>
            </a:xfrm>
          </p:grpSpPr>
          <p:grpSp>
            <p:nvGrpSpPr>
              <p:cNvPr id="77" name="Google Shape;77;p4"/>
              <p:cNvGrpSpPr/>
              <p:nvPr/>
            </p:nvGrpSpPr>
            <p:grpSpPr>
              <a:xfrm>
                <a:off x="461225" y="3249175"/>
                <a:ext cx="1851000" cy="370200"/>
                <a:chOff x="461225" y="3249175"/>
                <a:chExt cx="1851000" cy="370200"/>
              </a:xfrm>
            </p:grpSpPr>
            <p:sp>
              <p:nvSpPr>
                <p:cNvPr id="78" name="Google Shape;78;p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79" name="Google Shape;79;p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0" name="Google Shape;80;p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1" name="Google Shape;81;p4"/>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2" name="Google Shape;82;p4"/>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83" name="Google Shape;83;p4"/>
              <p:cNvGrpSpPr/>
              <p:nvPr/>
            </p:nvGrpSpPr>
            <p:grpSpPr>
              <a:xfrm>
                <a:off x="461225" y="3619500"/>
                <a:ext cx="1851000" cy="370200"/>
                <a:chOff x="461225" y="3249175"/>
                <a:chExt cx="1851000" cy="370200"/>
              </a:xfrm>
            </p:grpSpPr>
            <p:sp>
              <p:nvSpPr>
                <p:cNvPr id="84" name="Google Shape;84;p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5" name="Google Shape;85;p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6" name="Google Shape;86;p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7" name="Google Shape;87;p4"/>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8" name="Google Shape;88;p4"/>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89" name="Google Shape;89;p4"/>
              <p:cNvGrpSpPr/>
              <p:nvPr/>
            </p:nvGrpSpPr>
            <p:grpSpPr>
              <a:xfrm>
                <a:off x="461225" y="3989700"/>
                <a:ext cx="1851000" cy="370200"/>
                <a:chOff x="461225" y="3249175"/>
                <a:chExt cx="1851000" cy="370200"/>
              </a:xfrm>
            </p:grpSpPr>
            <p:sp>
              <p:nvSpPr>
                <p:cNvPr id="90" name="Google Shape;90;p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1" name="Google Shape;91;p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2" name="Google Shape;92;p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3" name="Google Shape;93;p4"/>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4" name="Google Shape;94;p4"/>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95" name="Google Shape;95;p4"/>
              <p:cNvGrpSpPr/>
              <p:nvPr/>
            </p:nvGrpSpPr>
            <p:grpSpPr>
              <a:xfrm>
                <a:off x="461225" y="4360025"/>
                <a:ext cx="1851000" cy="370200"/>
                <a:chOff x="461225" y="3249175"/>
                <a:chExt cx="1851000" cy="370200"/>
              </a:xfrm>
            </p:grpSpPr>
            <p:sp>
              <p:nvSpPr>
                <p:cNvPr id="96" name="Google Shape;96;p4"/>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7" name="Google Shape;97;p4"/>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8" name="Google Shape;98;p4"/>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9" name="Google Shape;99;p4"/>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00" name="Google Shape;100;p4"/>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101" name="Google Shape;101;p4"/>
            <p:cNvSpPr/>
            <p:nvPr/>
          </p:nvSpPr>
          <p:spPr>
            <a:xfrm>
              <a:off x="2163900" y="279362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102" name="Google Shape;102;p4"/>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103" name="Google Shape;103;p4"/>
          <p:cNvSpPr/>
          <p:nvPr/>
        </p:nvSpPr>
        <p:spPr>
          <a:xfrm flipH="1">
            <a:off x="8423546" y="3087297"/>
            <a:ext cx="725708" cy="1448283"/>
          </a:xfrm>
          <a:custGeom>
            <a:rect b="b" l="l" r="r" t="t"/>
            <a:pathLst>
              <a:path extrusionOk="0" h="50476" w="25297">
                <a:moveTo>
                  <a:pt x="1" y="1"/>
                </a:moveTo>
                <a:lnTo>
                  <a:pt x="1" y="50475"/>
                </a:lnTo>
                <a:lnTo>
                  <a:pt x="2694" y="50358"/>
                </a:lnTo>
                <a:lnTo>
                  <a:pt x="5154" y="50007"/>
                </a:lnTo>
                <a:lnTo>
                  <a:pt x="7613" y="49304"/>
                </a:lnTo>
                <a:lnTo>
                  <a:pt x="9838" y="48484"/>
                </a:lnTo>
                <a:lnTo>
                  <a:pt x="12063" y="47430"/>
                </a:lnTo>
                <a:lnTo>
                  <a:pt x="14171" y="46142"/>
                </a:lnTo>
                <a:lnTo>
                  <a:pt x="16162" y="44737"/>
                </a:lnTo>
                <a:lnTo>
                  <a:pt x="17919" y="43097"/>
                </a:lnTo>
                <a:lnTo>
                  <a:pt x="19558" y="41341"/>
                </a:lnTo>
                <a:lnTo>
                  <a:pt x="20964" y="39350"/>
                </a:lnTo>
                <a:lnTo>
                  <a:pt x="22252" y="37242"/>
                </a:lnTo>
                <a:lnTo>
                  <a:pt x="23306" y="35017"/>
                </a:lnTo>
                <a:lnTo>
                  <a:pt x="24126" y="32792"/>
                </a:lnTo>
                <a:lnTo>
                  <a:pt x="24828" y="30332"/>
                </a:lnTo>
                <a:lnTo>
                  <a:pt x="25180" y="27873"/>
                </a:lnTo>
                <a:lnTo>
                  <a:pt x="25297" y="25296"/>
                </a:lnTo>
                <a:lnTo>
                  <a:pt x="25180" y="22720"/>
                </a:lnTo>
                <a:lnTo>
                  <a:pt x="24828" y="20144"/>
                </a:lnTo>
                <a:lnTo>
                  <a:pt x="24126" y="17801"/>
                </a:lnTo>
                <a:lnTo>
                  <a:pt x="23306" y="15459"/>
                </a:lnTo>
                <a:lnTo>
                  <a:pt x="22252" y="13234"/>
                </a:lnTo>
                <a:lnTo>
                  <a:pt x="20964" y="11126"/>
                </a:lnTo>
                <a:lnTo>
                  <a:pt x="19558" y="9252"/>
                </a:lnTo>
                <a:lnTo>
                  <a:pt x="17919" y="7379"/>
                </a:lnTo>
                <a:lnTo>
                  <a:pt x="16162" y="5739"/>
                </a:lnTo>
                <a:lnTo>
                  <a:pt x="14171" y="4334"/>
                </a:lnTo>
                <a:lnTo>
                  <a:pt x="12063" y="3046"/>
                </a:lnTo>
                <a:lnTo>
                  <a:pt x="9838" y="1992"/>
                </a:lnTo>
                <a:lnTo>
                  <a:pt x="7613" y="1172"/>
                </a:lnTo>
                <a:lnTo>
                  <a:pt x="5154" y="586"/>
                </a:lnTo>
                <a:lnTo>
                  <a:pt x="2694" y="118"/>
                </a:lnTo>
                <a:lnTo>
                  <a:pt x="1" y="1"/>
                </a:lnTo>
                <a:close/>
              </a:path>
            </a:pathLst>
          </a:custGeom>
          <a:gradFill>
            <a:gsLst>
              <a:gs pos="0">
                <a:schemeClr val="accent3"/>
              </a:gs>
              <a:gs pos="56000">
                <a:schemeClr val="accent1"/>
              </a:gs>
              <a:gs pos="100000">
                <a:schemeClr val="accent1"/>
              </a:gs>
            </a:gsLst>
            <a:lin ang="13500032" scaled="0"/>
          </a:gradFill>
          <a:ln>
            <a:noFill/>
          </a:ln>
          <a:effectLst>
            <a:outerShdw blurRad="485775" rotWithShape="0" algn="bl" dir="7800000" dist="76200">
              <a:schemeClr val="accent1">
                <a:alpha val="27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04" name="Google Shape;104;p4"/>
          <p:cNvSpPr/>
          <p:nvPr/>
        </p:nvSpPr>
        <p:spPr>
          <a:xfrm rot="-5400000">
            <a:off x="4618961" y="3068375"/>
            <a:ext cx="1486200" cy="1486200"/>
          </a:xfrm>
          <a:prstGeom prst="ellipse">
            <a:avLst/>
          </a:prstGeom>
          <a:gradFill>
            <a:gsLst>
              <a:gs pos="0">
                <a:schemeClr val="accent3"/>
              </a:gs>
              <a:gs pos="56000">
                <a:schemeClr val="accent1"/>
              </a:gs>
              <a:gs pos="100000">
                <a:schemeClr val="accent1"/>
              </a:gs>
            </a:gsLst>
            <a:lin ang="13500032" scaled="0"/>
          </a:gradFill>
          <a:ln>
            <a:noFill/>
          </a:ln>
          <a:effectLst>
            <a:outerShdw blurRad="328613" rotWithShape="0" algn="bl" dir="2700000" dist="28575">
              <a:schemeClr val="accent1">
                <a:alpha val="28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05" name="Google Shape;105;p4"/>
          <p:cNvSpPr/>
          <p:nvPr/>
        </p:nvSpPr>
        <p:spPr>
          <a:xfrm>
            <a:off x="6521248" y="3068375"/>
            <a:ext cx="1486200" cy="1486200"/>
          </a:xfrm>
          <a:prstGeom prst="ellipse">
            <a:avLst/>
          </a:prstGeom>
          <a:gradFill>
            <a:gsLst>
              <a:gs pos="0">
                <a:schemeClr val="accent3"/>
              </a:gs>
              <a:gs pos="35000">
                <a:schemeClr val="accent3"/>
              </a:gs>
              <a:gs pos="100000">
                <a:schemeClr val="accent1"/>
              </a:gs>
            </a:gsLst>
            <a:lin ang="8099331" scaled="0"/>
          </a:gradFill>
          <a:ln>
            <a:noFill/>
          </a:ln>
          <a:effectLst>
            <a:outerShdw blurRad="342900" rotWithShape="0" algn="bl" dir="5400000" dist="38100">
              <a:schemeClr val="accent3">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06" name="Google Shape;106;p4"/>
          <p:cNvSpPr txBox="1"/>
          <p:nvPr>
            <p:ph idx="1" type="body"/>
          </p:nvPr>
        </p:nvSpPr>
        <p:spPr>
          <a:xfrm>
            <a:off x="115025" y="908975"/>
            <a:ext cx="5369100" cy="2478000"/>
          </a:xfrm>
          <a:prstGeom prst="rect">
            <a:avLst/>
          </a:prstGeom>
        </p:spPr>
        <p:txBody>
          <a:bodyPr anchorCtr="0" anchor="t" bIns="91425" lIns="91425" spcFirstLastPara="1" rIns="91425" wrap="square" tIns="0">
            <a:noAutofit/>
          </a:bodyPr>
          <a:lstStyle>
            <a:lvl1pPr indent="-457200" lvl="0" marL="457200">
              <a:spcBef>
                <a:spcPts val="0"/>
              </a:spcBef>
              <a:spcAft>
                <a:spcPts val="0"/>
              </a:spcAft>
              <a:buClr>
                <a:schemeClr val="lt1"/>
              </a:buClr>
              <a:buSzPts val="3600"/>
              <a:buFont typeface="IBM Plex Sans"/>
              <a:buChar char="●"/>
              <a:defRPr sz="3600">
                <a:latin typeface="IBM Plex Sans"/>
                <a:ea typeface="IBM Plex Sans"/>
                <a:cs typeface="IBM Plex Sans"/>
                <a:sym typeface="IBM Plex Sans"/>
              </a:defRPr>
            </a:lvl1pPr>
            <a:lvl2pPr indent="-457200" lvl="1" marL="9144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2pPr>
            <a:lvl3pPr indent="-457200" lvl="2" marL="13716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3pPr>
            <a:lvl4pPr indent="-457200" lvl="3" marL="18288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4pPr>
            <a:lvl5pPr indent="-457200" lvl="4" marL="22860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5pPr>
            <a:lvl6pPr indent="-457200" lvl="5" marL="27432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6pPr>
            <a:lvl7pPr indent="-457200" lvl="6" marL="32004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7pPr>
            <a:lvl8pPr indent="-457200" lvl="7" marL="3657600">
              <a:spcBef>
                <a:spcPts val="800"/>
              </a:spcBef>
              <a:spcAft>
                <a:spcPts val="0"/>
              </a:spcAft>
              <a:buClr>
                <a:schemeClr val="lt1"/>
              </a:buClr>
              <a:buSzPts val="3600"/>
              <a:buFont typeface="IBM Plex Sans"/>
              <a:buChar char="○"/>
              <a:defRPr sz="3600">
                <a:latin typeface="IBM Plex Sans"/>
                <a:ea typeface="IBM Plex Sans"/>
                <a:cs typeface="IBM Plex Sans"/>
                <a:sym typeface="IBM Plex Sans"/>
              </a:defRPr>
            </a:lvl8pPr>
            <a:lvl9pPr indent="-457200" lvl="8" marL="4114800">
              <a:spcBef>
                <a:spcPts val="800"/>
              </a:spcBef>
              <a:spcAft>
                <a:spcPts val="800"/>
              </a:spcAft>
              <a:buClr>
                <a:schemeClr val="lt1"/>
              </a:buClr>
              <a:buSzPts val="3600"/>
              <a:buFont typeface="IBM Plex Sans"/>
              <a:buChar char="■"/>
              <a:defRPr sz="3600">
                <a:latin typeface="IBM Plex Sans"/>
                <a:ea typeface="IBM Plex Sans"/>
                <a:cs typeface="IBM Plex Sans"/>
                <a:sym typeface="IBM Plex Sans"/>
              </a:defRPr>
            </a:lvl9pPr>
          </a:lstStyle>
          <a:p/>
        </p:txBody>
      </p:sp>
      <p:sp>
        <p:nvSpPr>
          <p:cNvPr id="107" name="Google Shape;107;p4"/>
          <p:cNvSpPr txBox="1"/>
          <p:nvPr>
            <p:ph idx="2" type="title"/>
          </p:nvPr>
        </p:nvSpPr>
        <p:spPr>
          <a:xfrm>
            <a:off x="115025" y="502775"/>
            <a:ext cx="4183800" cy="4062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1600">
                <a:solidFill>
                  <a:schemeClr val="accent3"/>
                </a:solidFill>
                <a:latin typeface="IBM Plex Sans Medium"/>
                <a:ea typeface="IBM Plex Sans Medium"/>
                <a:cs typeface="IBM Plex Sans Medium"/>
                <a:sym typeface="IBM Plex Sans Medium"/>
              </a:defRPr>
            </a:lvl1pPr>
            <a:lvl2pPr lvl="1">
              <a:lnSpc>
                <a:spcPct val="115000"/>
              </a:lnSpc>
              <a:spcBef>
                <a:spcPts val="0"/>
              </a:spcBef>
              <a:spcAft>
                <a:spcPts val="0"/>
              </a:spcAft>
              <a:buNone/>
              <a:defRPr sz="3600">
                <a:solidFill>
                  <a:schemeClr val="accent3"/>
                </a:solidFill>
              </a:defRPr>
            </a:lvl2pPr>
            <a:lvl3pPr lvl="2">
              <a:lnSpc>
                <a:spcPct val="115000"/>
              </a:lnSpc>
              <a:spcBef>
                <a:spcPts val="0"/>
              </a:spcBef>
              <a:spcAft>
                <a:spcPts val="0"/>
              </a:spcAft>
              <a:buNone/>
              <a:defRPr sz="3600">
                <a:solidFill>
                  <a:schemeClr val="accent3"/>
                </a:solidFill>
              </a:defRPr>
            </a:lvl3pPr>
            <a:lvl4pPr lvl="3">
              <a:lnSpc>
                <a:spcPct val="115000"/>
              </a:lnSpc>
              <a:spcBef>
                <a:spcPts val="0"/>
              </a:spcBef>
              <a:spcAft>
                <a:spcPts val="0"/>
              </a:spcAft>
              <a:buNone/>
              <a:defRPr sz="3600">
                <a:solidFill>
                  <a:schemeClr val="accent3"/>
                </a:solidFill>
              </a:defRPr>
            </a:lvl4pPr>
            <a:lvl5pPr lvl="4">
              <a:lnSpc>
                <a:spcPct val="115000"/>
              </a:lnSpc>
              <a:spcBef>
                <a:spcPts val="0"/>
              </a:spcBef>
              <a:spcAft>
                <a:spcPts val="0"/>
              </a:spcAft>
              <a:buNone/>
              <a:defRPr sz="3600">
                <a:solidFill>
                  <a:schemeClr val="accent3"/>
                </a:solidFill>
              </a:defRPr>
            </a:lvl5pPr>
            <a:lvl6pPr lvl="5">
              <a:lnSpc>
                <a:spcPct val="115000"/>
              </a:lnSpc>
              <a:spcBef>
                <a:spcPts val="0"/>
              </a:spcBef>
              <a:spcAft>
                <a:spcPts val="0"/>
              </a:spcAft>
              <a:buNone/>
              <a:defRPr sz="3600">
                <a:solidFill>
                  <a:schemeClr val="accent3"/>
                </a:solidFill>
              </a:defRPr>
            </a:lvl6pPr>
            <a:lvl7pPr lvl="6">
              <a:lnSpc>
                <a:spcPct val="115000"/>
              </a:lnSpc>
              <a:spcBef>
                <a:spcPts val="0"/>
              </a:spcBef>
              <a:spcAft>
                <a:spcPts val="0"/>
              </a:spcAft>
              <a:buNone/>
              <a:defRPr sz="3600">
                <a:solidFill>
                  <a:schemeClr val="accent3"/>
                </a:solidFill>
              </a:defRPr>
            </a:lvl7pPr>
            <a:lvl8pPr lvl="7">
              <a:lnSpc>
                <a:spcPct val="115000"/>
              </a:lnSpc>
              <a:spcBef>
                <a:spcPts val="0"/>
              </a:spcBef>
              <a:spcAft>
                <a:spcPts val="0"/>
              </a:spcAft>
              <a:buNone/>
              <a:defRPr sz="3600">
                <a:solidFill>
                  <a:schemeClr val="accent3"/>
                </a:solidFill>
              </a:defRPr>
            </a:lvl8pPr>
            <a:lvl9pPr lvl="8">
              <a:lnSpc>
                <a:spcPct val="115000"/>
              </a:lnSpc>
              <a:spcBef>
                <a:spcPts val="0"/>
              </a:spcBef>
              <a:spcAft>
                <a:spcPts val="0"/>
              </a:spcAft>
              <a:buNone/>
              <a:defRPr sz="3600">
                <a:solidFill>
                  <a:schemeClr val="accent3"/>
                </a:solidFill>
              </a:defRPr>
            </a:lvl9pPr>
          </a:lstStyle>
          <a:p/>
        </p:txBody>
      </p:sp>
      <p:sp>
        <p:nvSpPr>
          <p:cNvPr id="108" name="Google Shape;108;p4"/>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787" name="Shape 787"/>
        <p:cNvGrpSpPr/>
        <p:nvPr/>
      </p:nvGrpSpPr>
      <p:grpSpPr>
        <a:xfrm>
          <a:off x="0" y="0"/>
          <a:ext cx="0" cy="0"/>
          <a:chOff x="0" y="0"/>
          <a:chExt cx="0" cy="0"/>
        </a:xfrm>
      </p:grpSpPr>
      <p:sp>
        <p:nvSpPr>
          <p:cNvPr id="788" name="Google Shape;788;p3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89" name="Google Shape;789;p31"/>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790" name="Shape 790"/>
        <p:cNvGrpSpPr/>
        <p:nvPr/>
      </p:nvGrpSpPr>
      <p:grpSpPr>
        <a:xfrm>
          <a:off x="0" y="0"/>
          <a:ext cx="0" cy="0"/>
          <a:chOff x="0" y="0"/>
          <a:chExt cx="0" cy="0"/>
        </a:xfrm>
      </p:grpSpPr>
      <p:sp>
        <p:nvSpPr>
          <p:cNvPr id="791" name="Google Shape;791;p3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792" name="Shape 792"/>
        <p:cNvGrpSpPr/>
        <p:nvPr/>
      </p:nvGrpSpPr>
      <p:grpSpPr>
        <a:xfrm>
          <a:off x="0" y="0"/>
          <a:ext cx="0" cy="0"/>
          <a:chOff x="0" y="0"/>
          <a:chExt cx="0" cy="0"/>
        </a:xfrm>
      </p:grpSpPr>
      <p:sp>
        <p:nvSpPr>
          <p:cNvPr id="793" name="Google Shape;793;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94" name="Google Shape;794;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795" name="Shape 795"/>
        <p:cNvGrpSpPr/>
        <p:nvPr/>
      </p:nvGrpSpPr>
      <p:grpSpPr>
        <a:xfrm>
          <a:off x="0" y="0"/>
          <a:ext cx="0" cy="0"/>
          <a:chOff x="0" y="0"/>
          <a:chExt cx="0" cy="0"/>
        </a:xfrm>
      </p:grpSpPr>
      <p:sp>
        <p:nvSpPr>
          <p:cNvPr id="796" name="Google Shape;796;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97" name="Google Shape;797;p3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798" name="Google Shape;798;p34"/>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799" name="Shape 799"/>
        <p:cNvGrpSpPr/>
        <p:nvPr/>
      </p:nvGrpSpPr>
      <p:grpSpPr>
        <a:xfrm>
          <a:off x="0" y="0"/>
          <a:ext cx="0" cy="0"/>
          <a:chOff x="0" y="0"/>
          <a:chExt cx="0" cy="0"/>
        </a:xfrm>
      </p:grpSpPr>
      <p:sp>
        <p:nvSpPr>
          <p:cNvPr id="800" name="Google Shape;800;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801" name="Shape 801"/>
        <p:cNvGrpSpPr/>
        <p:nvPr/>
      </p:nvGrpSpPr>
      <p:grpSpPr>
        <a:xfrm>
          <a:off x="0" y="0"/>
          <a:ext cx="0" cy="0"/>
          <a:chOff x="0" y="0"/>
          <a:chExt cx="0" cy="0"/>
        </a:xfrm>
      </p:grpSpPr>
      <p:sp>
        <p:nvSpPr>
          <p:cNvPr id="802" name="Google Shape;802;p3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03" name="Google Shape;803;p3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804" name="Shape 804"/>
        <p:cNvGrpSpPr/>
        <p:nvPr/>
      </p:nvGrpSpPr>
      <p:grpSpPr>
        <a:xfrm>
          <a:off x="0" y="0"/>
          <a:ext cx="0" cy="0"/>
          <a:chOff x="0" y="0"/>
          <a:chExt cx="0" cy="0"/>
        </a:xfrm>
      </p:grpSpPr>
      <p:sp>
        <p:nvSpPr>
          <p:cNvPr id="805" name="Google Shape;805;p37"/>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806" name="Shape 806"/>
        <p:cNvGrpSpPr/>
        <p:nvPr/>
      </p:nvGrpSpPr>
      <p:grpSpPr>
        <a:xfrm>
          <a:off x="0" y="0"/>
          <a:ext cx="0" cy="0"/>
          <a:chOff x="0" y="0"/>
          <a:chExt cx="0" cy="0"/>
        </a:xfrm>
      </p:grpSpPr>
      <p:sp>
        <p:nvSpPr>
          <p:cNvPr id="807" name="Google Shape;807;p38"/>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08" name="Google Shape;808;p38"/>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809" name="Google Shape;809;p38"/>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810" name="Shape 810"/>
        <p:cNvGrpSpPr/>
        <p:nvPr/>
      </p:nvGrpSpPr>
      <p:grpSpPr>
        <a:xfrm>
          <a:off x="0" y="0"/>
          <a:ext cx="0" cy="0"/>
          <a:chOff x="0" y="0"/>
          <a:chExt cx="0" cy="0"/>
        </a:xfrm>
      </p:grpSpPr>
      <p:sp>
        <p:nvSpPr>
          <p:cNvPr id="811" name="Google Shape;811;p39"/>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12" name="Shape 81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Alt 1">
  <p:cSld name="BLANK_1_1_1">
    <p:spTree>
      <p:nvGrpSpPr>
        <p:cNvPr id="109" name="Shape 109"/>
        <p:cNvGrpSpPr/>
        <p:nvPr/>
      </p:nvGrpSpPr>
      <p:grpSpPr>
        <a:xfrm>
          <a:off x="0" y="0"/>
          <a:ext cx="0" cy="0"/>
          <a:chOff x="0" y="0"/>
          <a:chExt cx="0" cy="0"/>
        </a:xfrm>
      </p:grpSpPr>
      <p:grpSp>
        <p:nvGrpSpPr>
          <p:cNvPr id="110" name="Google Shape;110;p5"/>
          <p:cNvGrpSpPr/>
          <p:nvPr/>
        </p:nvGrpSpPr>
        <p:grpSpPr>
          <a:xfrm>
            <a:off x="228600" y="2793625"/>
            <a:ext cx="2221200" cy="1481050"/>
            <a:chOff x="312900" y="2793625"/>
            <a:chExt cx="2221200" cy="1481050"/>
          </a:xfrm>
        </p:grpSpPr>
        <p:grpSp>
          <p:nvGrpSpPr>
            <p:cNvPr id="111" name="Google Shape;111;p5"/>
            <p:cNvGrpSpPr/>
            <p:nvPr/>
          </p:nvGrpSpPr>
          <p:grpSpPr>
            <a:xfrm>
              <a:off x="312900" y="2793625"/>
              <a:ext cx="1851000" cy="1481050"/>
              <a:chOff x="461225" y="3249175"/>
              <a:chExt cx="1851000" cy="1481050"/>
            </a:xfrm>
          </p:grpSpPr>
          <p:grpSp>
            <p:nvGrpSpPr>
              <p:cNvPr id="112" name="Google Shape;112;p5"/>
              <p:cNvGrpSpPr/>
              <p:nvPr/>
            </p:nvGrpSpPr>
            <p:grpSpPr>
              <a:xfrm>
                <a:off x="461225" y="3249175"/>
                <a:ext cx="1851000" cy="370200"/>
                <a:chOff x="461225" y="3249175"/>
                <a:chExt cx="1851000" cy="370200"/>
              </a:xfrm>
            </p:grpSpPr>
            <p:sp>
              <p:nvSpPr>
                <p:cNvPr id="113" name="Google Shape;113;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14" name="Google Shape;114;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15" name="Google Shape;115;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16" name="Google Shape;116;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17" name="Google Shape;117;p5"/>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18" name="Google Shape;118;p5"/>
              <p:cNvGrpSpPr/>
              <p:nvPr/>
            </p:nvGrpSpPr>
            <p:grpSpPr>
              <a:xfrm>
                <a:off x="461225" y="3619500"/>
                <a:ext cx="1851000" cy="370200"/>
                <a:chOff x="461225" y="3249175"/>
                <a:chExt cx="1851000" cy="370200"/>
              </a:xfrm>
            </p:grpSpPr>
            <p:sp>
              <p:nvSpPr>
                <p:cNvPr id="119" name="Google Shape;119;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0" name="Google Shape;120;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1" name="Google Shape;121;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2" name="Google Shape;122;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3" name="Google Shape;123;p5"/>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24" name="Google Shape;124;p5"/>
              <p:cNvGrpSpPr/>
              <p:nvPr/>
            </p:nvGrpSpPr>
            <p:grpSpPr>
              <a:xfrm>
                <a:off x="461225" y="3989700"/>
                <a:ext cx="1851000" cy="370200"/>
                <a:chOff x="461225" y="3249175"/>
                <a:chExt cx="1851000" cy="370200"/>
              </a:xfrm>
            </p:grpSpPr>
            <p:sp>
              <p:nvSpPr>
                <p:cNvPr id="125" name="Google Shape;125;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6" name="Google Shape;126;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7" name="Google Shape;127;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8" name="Google Shape;128;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29" name="Google Shape;129;p5"/>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30" name="Google Shape;130;p5"/>
              <p:cNvGrpSpPr/>
              <p:nvPr/>
            </p:nvGrpSpPr>
            <p:grpSpPr>
              <a:xfrm>
                <a:off x="461225" y="4360025"/>
                <a:ext cx="1851000" cy="370200"/>
                <a:chOff x="461225" y="3249175"/>
                <a:chExt cx="1851000" cy="370200"/>
              </a:xfrm>
            </p:grpSpPr>
            <p:sp>
              <p:nvSpPr>
                <p:cNvPr id="131" name="Google Shape;131;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32" name="Google Shape;132;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33" name="Google Shape;133;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34" name="Google Shape;134;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35" name="Google Shape;135;p5"/>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136" name="Google Shape;136;p5"/>
            <p:cNvSpPr/>
            <p:nvPr/>
          </p:nvSpPr>
          <p:spPr>
            <a:xfrm>
              <a:off x="2163900" y="279362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37" name="Google Shape;137;p5"/>
          <p:cNvGrpSpPr/>
          <p:nvPr/>
        </p:nvGrpSpPr>
        <p:grpSpPr>
          <a:xfrm>
            <a:off x="7663200" y="-725"/>
            <a:ext cx="1480800" cy="1396025"/>
            <a:chOff x="461225" y="3334200"/>
            <a:chExt cx="1480800" cy="1396025"/>
          </a:xfrm>
        </p:grpSpPr>
        <p:grpSp>
          <p:nvGrpSpPr>
            <p:cNvPr id="138" name="Google Shape;138;p5"/>
            <p:cNvGrpSpPr/>
            <p:nvPr/>
          </p:nvGrpSpPr>
          <p:grpSpPr>
            <a:xfrm>
              <a:off x="461225" y="3334200"/>
              <a:ext cx="1480800" cy="285300"/>
              <a:chOff x="461225" y="3334200"/>
              <a:chExt cx="1480800" cy="285300"/>
            </a:xfrm>
          </p:grpSpPr>
          <p:sp>
            <p:nvSpPr>
              <p:cNvPr id="139" name="Google Shape;139;p5"/>
              <p:cNvSpPr/>
              <p:nvPr/>
            </p:nvSpPr>
            <p:spPr>
              <a:xfrm>
                <a:off x="461225" y="3334200"/>
                <a:ext cx="370200" cy="28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0" name="Google Shape;140;p5"/>
              <p:cNvSpPr/>
              <p:nvPr/>
            </p:nvSpPr>
            <p:spPr>
              <a:xfrm>
                <a:off x="831425" y="3334200"/>
                <a:ext cx="370200" cy="28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1" name="Google Shape;141;p5"/>
              <p:cNvSpPr/>
              <p:nvPr/>
            </p:nvSpPr>
            <p:spPr>
              <a:xfrm>
                <a:off x="1201625" y="3334200"/>
                <a:ext cx="370200" cy="28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2" name="Google Shape;142;p5"/>
              <p:cNvSpPr/>
              <p:nvPr/>
            </p:nvSpPr>
            <p:spPr>
              <a:xfrm>
                <a:off x="1571825" y="3334200"/>
                <a:ext cx="370200" cy="285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43" name="Google Shape;143;p5"/>
            <p:cNvGrpSpPr/>
            <p:nvPr/>
          </p:nvGrpSpPr>
          <p:grpSpPr>
            <a:xfrm>
              <a:off x="461225" y="3619500"/>
              <a:ext cx="1480800" cy="370200"/>
              <a:chOff x="461225" y="3249175"/>
              <a:chExt cx="1480800" cy="370200"/>
            </a:xfrm>
          </p:grpSpPr>
          <p:sp>
            <p:nvSpPr>
              <p:cNvPr id="144" name="Google Shape;144;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5" name="Google Shape;145;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6" name="Google Shape;146;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47" name="Google Shape;147;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48" name="Google Shape;148;p5"/>
            <p:cNvGrpSpPr/>
            <p:nvPr/>
          </p:nvGrpSpPr>
          <p:grpSpPr>
            <a:xfrm>
              <a:off x="461225" y="3989700"/>
              <a:ext cx="1480800" cy="370200"/>
              <a:chOff x="461225" y="3249175"/>
              <a:chExt cx="1480800" cy="370200"/>
            </a:xfrm>
          </p:grpSpPr>
          <p:sp>
            <p:nvSpPr>
              <p:cNvPr id="149" name="Google Shape;149;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0" name="Google Shape;150;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1" name="Google Shape;151;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2" name="Google Shape;152;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153" name="Google Shape;153;p5"/>
            <p:cNvGrpSpPr/>
            <p:nvPr/>
          </p:nvGrpSpPr>
          <p:grpSpPr>
            <a:xfrm>
              <a:off x="461225" y="4360025"/>
              <a:ext cx="1480800" cy="370200"/>
              <a:chOff x="461225" y="3249175"/>
              <a:chExt cx="1480800" cy="370200"/>
            </a:xfrm>
          </p:grpSpPr>
          <p:sp>
            <p:nvSpPr>
              <p:cNvPr id="154" name="Google Shape;154;p5"/>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5" name="Google Shape;155;p5"/>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6" name="Google Shape;156;p5"/>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57" name="Google Shape;157;p5"/>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grpSp>
        <p:nvGrpSpPr>
          <p:cNvPr id="158" name="Google Shape;158;p5"/>
          <p:cNvGrpSpPr/>
          <p:nvPr/>
        </p:nvGrpSpPr>
        <p:grpSpPr>
          <a:xfrm>
            <a:off x="1843925" y="-725"/>
            <a:ext cx="7300075" cy="5144088"/>
            <a:chOff x="1870575" y="-635"/>
            <a:chExt cx="7300075" cy="5174097"/>
          </a:xfrm>
        </p:grpSpPr>
        <p:sp>
          <p:nvSpPr>
            <p:cNvPr id="159" name="Google Shape;159;p5"/>
            <p:cNvSpPr/>
            <p:nvPr/>
          </p:nvSpPr>
          <p:spPr>
            <a:xfrm>
              <a:off x="1870575" y="-635"/>
              <a:ext cx="7300075" cy="4989625"/>
            </a:xfrm>
            <a:custGeom>
              <a:rect b="b" l="l" r="r" t="t"/>
              <a:pathLst>
                <a:path extrusionOk="0" h="199585" w="292003">
                  <a:moveTo>
                    <a:pt x="76429" y="0"/>
                  </a:moveTo>
                  <a:lnTo>
                    <a:pt x="0" y="163603"/>
                  </a:lnTo>
                  <a:lnTo>
                    <a:pt x="250486" y="199585"/>
                  </a:lnTo>
                  <a:lnTo>
                    <a:pt x="292003" y="107785"/>
                  </a:lnTo>
                  <a:lnTo>
                    <a:pt x="292003" y="52891"/>
                  </a:lnTo>
                  <a:lnTo>
                    <a:pt x="234162" y="0"/>
                  </a:lnTo>
                  <a:close/>
                </a:path>
              </a:pathLst>
            </a:custGeom>
            <a:gradFill>
              <a:gsLst>
                <a:gs pos="0">
                  <a:schemeClr val="accent3"/>
                </a:gs>
                <a:gs pos="77000">
                  <a:schemeClr val="accent1"/>
                </a:gs>
                <a:gs pos="100000">
                  <a:schemeClr val="accent1"/>
                </a:gs>
              </a:gsLst>
              <a:lin ang="8099331" scaled="0"/>
            </a:gradFill>
            <a:ln>
              <a:noFill/>
            </a:ln>
          </p:spPr>
        </p:sp>
        <p:sp>
          <p:nvSpPr>
            <p:cNvPr id="160" name="Google Shape;160;p5"/>
            <p:cNvSpPr/>
            <p:nvPr/>
          </p:nvSpPr>
          <p:spPr>
            <a:xfrm>
              <a:off x="1870575" y="4089437"/>
              <a:ext cx="6285225" cy="1084025"/>
            </a:xfrm>
            <a:custGeom>
              <a:rect b="b" l="l" r="r" t="t"/>
              <a:pathLst>
                <a:path extrusionOk="0" h="43361" w="251409">
                  <a:moveTo>
                    <a:pt x="0" y="0"/>
                  </a:moveTo>
                  <a:lnTo>
                    <a:pt x="6458" y="43361"/>
                  </a:lnTo>
                  <a:lnTo>
                    <a:pt x="251409" y="43361"/>
                  </a:lnTo>
                  <a:lnTo>
                    <a:pt x="250494" y="35931"/>
                  </a:lnTo>
                  <a:close/>
                </a:path>
              </a:pathLst>
            </a:custGeom>
            <a:solidFill>
              <a:schemeClr val="accent5"/>
            </a:solidFill>
            <a:ln>
              <a:noFill/>
            </a:ln>
          </p:spPr>
        </p:sp>
      </p:grpSp>
      <p:sp>
        <p:nvSpPr>
          <p:cNvPr id="161" name="Google Shape;161;p5"/>
          <p:cNvSpPr txBox="1"/>
          <p:nvPr>
            <p:ph idx="1" type="body"/>
          </p:nvPr>
        </p:nvSpPr>
        <p:spPr>
          <a:xfrm>
            <a:off x="4631450" y="2170025"/>
            <a:ext cx="2896200" cy="1887600"/>
          </a:xfrm>
          <a:prstGeom prst="rect">
            <a:avLst/>
          </a:prstGeom>
        </p:spPr>
        <p:txBody>
          <a:bodyPr anchorCtr="0" anchor="t" bIns="91425" lIns="91425" spcFirstLastPara="1" rIns="91425" wrap="square" tIns="91425">
            <a:noAutofit/>
          </a:bodyPr>
          <a:lstStyle>
            <a:lvl1pPr indent="-292100" lvl="0" marL="457200">
              <a:lnSpc>
                <a:spcPct val="115000"/>
              </a:lnSpc>
              <a:spcBef>
                <a:spcPts val="0"/>
              </a:spcBef>
              <a:spcAft>
                <a:spcPts val="0"/>
              </a:spcAft>
              <a:buClr>
                <a:schemeClr val="lt1"/>
              </a:buClr>
              <a:buSzPts val="1000"/>
              <a:buFont typeface="Sora"/>
              <a:buChar char="●"/>
              <a:defRPr sz="1000"/>
            </a:lvl1pPr>
            <a:lvl2pPr indent="-292100" lvl="1" marL="914400">
              <a:lnSpc>
                <a:spcPct val="115000"/>
              </a:lnSpc>
              <a:spcBef>
                <a:spcPts val="800"/>
              </a:spcBef>
              <a:spcAft>
                <a:spcPts val="0"/>
              </a:spcAft>
              <a:buClr>
                <a:schemeClr val="lt1"/>
              </a:buClr>
              <a:buSzPts val="1000"/>
              <a:buFont typeface="Sora"/>
              <a:buChar char="○"/>
              <a:defRPr sz="1000"/>
            </a:lvl2pPr>
            <a:lvl3pPr indent="-228600" lvl="2" marL="1371600">
              <a:lnSpc>
                <a:spcPct val="115000"/>
              </a:lnSpc>
              <a:spcBef>
                <a:spcPts val="800"/>
              </a:spcBef>
              <a:spcAft>
                <a:spcPts val="0"/>
              </a:spcAft>
              <a:buNone/>
              <a:defRPr sz="1000"/>
            </a:lvl3pPr>
            <a:lvl4pPr indent="-292100" lvl="3" marL="1828800">
              <a:lnSpc>
                <a:spcPct val="115000"/>
              </a:lnSpc>
              <a:spcBef>
                <a:spcPts val="0"/>
              </a:spcBef>
              <a:spcAft>
                <a:spcPts val="0"/>
              </a:spcAft>
              <a:buClr>
                <a:schemeClr val="lt1"/>
              </a:buClr>
              <a:buSzPts val="1000"/>
              <a:buFont typeface="Sora"/>
              <a:buChar char="●"/>
              <a:defRPr sz="1000"/>
            </a:lvl4pPr>
            <a:lvl5pPr indent="-292100" lvl="4" marL="2286000">
              <a:lnSpc>
                <a:spcPct val="115000"/>
              </a:lnSpc>
              <a:spcBef>
                <a:spcPts val="800"/>
              </a:spcBef>
              <a:spcAft>
                <a:spcPts val="0"/>
              </a:spcAft>
              <a:buClr>
                <a:schemeClr val="lt1"/>
              </a:buClr>
              <a:buSzPts val="1000"/>
              <a:buFont typeface="Sora"/>
              <a:buChar char="○"/>
              <a:defRPr sz="1000"/>
            </a:lvl5pPr>
            <a:lvl6pPr indent="-292100" lvl="5" marL="2743200">
              <a:lnSpc>
                <a:spcPct val="115000"/>
              </a:lnSpc>
              <a:spcBef>
                <a:spcPts val="800"/>
              </a:spcBef>
              <a:spcAft>
                <a:spcPts val="0"/>
              </a:spcAft>
              <a:buClr>
                <a:schemeClr val="lt1"/>
              </a:buClr>
              <a:buSzPts val="1000"/>
              <a:buFont typeface="Sora"/>
              <a:buChar char="■"/>
              <a:defRPr sz="1000"/>
            </a:lvl6pPr>
            <a:lvl7pPr indent="-292100" lvl="6" marL="3200400">
              <a:lnSpc>
                <a:spcPct val="115000"/>
              </a:lnSpc>
              <a:spcBef>
                <a:spcPts val="800"/>
              </a:spcBef>
              <a:spcAft>
                <a:spcPts val="0"/>
              </a:spcAft>
              <a:buClr>
                <a:schemeClr val="lt1"/>
              </a:buClr>
              <a:buSzPts val="1000"/>
              <a:buFont typeface="Sora"/>
              <a:buChar char="●"/>
              <a:defRPr sz="1000"/>
            </a:lvl7pPr>
            <a:lvl8pPr indent="-292100" lvl="7" marL="3657600">
              <a:lnSpc>
                <a:spcPct val="115000"/>
              </a:lnSpc>
              <a:spcBef>
                <a:spcPts val="800"/>
              </a:spcBef>
              <a:spcAft>
                <a:spcPts val="0"/>
              </a:spcAft>
              <a:buClr>
                <a:schemeClr val="lt1"/>
              </a:buClr>
              <a:buSzPts val="1000"/>
              <a:buFont typeface="Sora"/>
              <a:buChar char="○"/>
              <a:defRPr sz="1000"/>
            </a:lvl8pPr>
            <a:lvl9pPr indent="-228600" lvl="8" marL="4114800">
              <a:lnSpc>
                <a:spcPct val="115000"/>
              </a:lnSpc>
              <a:spcBef>
                <a:spcPts val="800"/>
              </a:spcBef>
              <a:spcAft>
                <a:spcPts val="0"/>
              </a:spcAft>
              <a:buNone/>
              <a:defRPr sz="1000"/>
            </a:lvl9pPr>
          </a:lstStyle>
          <a:p/>
        </p:txBody>
      </p:sp>
      <p:sp>
        <p:nvSpPr>
          <p:cNvPr id="162" name="Google Shape;162;p5"/>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163" name="Google Shape;163;p5"/>
          <p:cNvSpPr txBox="1"/>
          <p:nvPr>
            <p:ph idx="2" type="body"/>
          </p:nvPr>
        </p:nvSpPr>
        <p:spPr>
          <a:xfrm>
            <a:off x="4631450" y="827575"/>
            <a:ext cx="2896200" cy="12003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Font typeface="Sora"/>
              <a:buChar char="●"/>
              <a:defRPr sz="1000"/>
            </a:lvl1pPr>
            <a:lvl2pPr indent="-292100" lvl="1" marL="914400">
              <a:spcBef>
                <a:spcPts val="800"/>
              </a:spcBef>
              <a:spcAft>
                <a:spcPts val="0"/>
              </a:spcAft>
              <a:buSzPts val="1000"/>
              <a:buFont typeface="Sora"/>
              <a:buChar char="○"/>
              <a:defRPr sz="1000"/>
            </a:lvl2pPr>
            <a:lvl3pPr indent="-292100" lvl="2" marL="1371600">
              <a:spcBef>
                <a:spcPts val="800"/>
              </a:spcBef>
              <a:spcAft>
                <a:spcPts val="0"/>
              </a:spcAft>
              <a:buSzPts val="1000"/>
              <a:buFont typeface="Sora"/>
              <a:buChar char="■"/>
              <a:defRPr sz="1000"/>
            </a:lvl3pPr>
            <a:lvl4pPr indent="-292100" lvl="3" marL="1828800">
              <a:spcBef>
                <a:spcPts val="800"/>
              </a:spcBef>
              <a:spcAft>
                <a:spcPts val="0"/>
              </a:spcAft>
              <a:buSzPts val="1000"/>
              <a:buFont typeface="Sora"/>
              <a:buChar char="●"/>
              <a:defRPr sz="1000"/>
            </a:lvl4pPr>
            <a:lvl5pPr indent="-292100" lvl="4" marL="2286000">
              <a:spcBef>
                <a:spcPts val="800"/>
              </a:spcBef>
              <a:spcAft>
                <a:spcPts val="0"/>
              </a:spcAft>
              <a:buSzPts val="1000"/>
              <a:buFont typeface="Sora"/>
              <a:buChar char="○"/>
              <a:defRPr sz="1000"/>
            </a:lvl5pPr>
            <a:lvl6pPr indent="-292100" lvl="5" marL="2743200">
              <a:spcBef>
                <a:spcPts val="800"/>
              </a:spcBef>
              <a:spcAft>
                <a:spcPts val="0"/>
              </a:spcAft>
              <a:buSzPts val="1000"/>
              <a:buFont typeface="Sora"/>
              <a:buChar char="■"/>
              <a:defRPr sz="1000"/>
            </a:lvl6pPr>
            <a:lvl7pPr indent="-292100" lvl="6" marL="3200400">
              <a:spcBef>
                <a:spcPts val="800"/>
              </a:spcBef>
              <a:spcAft>
                <a:spcPts val="0"/>
              </a:spcAft>
              <a:buSzPts val="1000"/>
              <a:buFont typeface="Sora"/>
              <a:buChar char="●"/>
              <a:defRPr sz="1000"/>
            </a:lvl7pPr>
            <a:lvl8pPr indent="-292100" lvl="7" marL="3657600">
              <a:spcBef>
                <a:spcPts val="800"/>
              </a:spcBef>
              <a:spcAft>
                <a:spcPts val="0"/>
              </a:spcAft>
              <a:buSzPts val="1000"/>
              <a:buFont typeface="Sora"/>
              <a:buChar char="○"/>
              <a:defRPr sz="1000"/>
            </a:lvl8pPr>
            <a:lvl9pPr indent="-292100" lvl="8" marL="4114800">
              <a:spcBef>
                <a:spcPts val="800"/>
              </a:spcBef>
              <a:spcAft>
                <a:spcPts val="800"/>
              </a:spcAft>
              <a:buSzPts val="1000"/>
              <a:buFont typeface="Sora"/>
              <a:buChar char="■"/>
              <a:defRPr sz="1000"/>
            </a:lvl9pPr>
          </a:lstStyle>
          <a:p/>
        </p:txBody>
      </p:sp>
      <p:sp>
        <p:nvSpPr>
          <p:cNvPr id="164" name="Google Shape;164;p5"/>
          <p:cNvSpPr txBox="1"/>
          <p:nvPr>
            <p:ph idx="3" type="title"/>
          </p:nvPr>
        </p:nvSpPr>
        <p:spPr>
          <a:xfrm>
            <a:off x="115025" y="502775"/>
            <a:ext cx="3905400" cy="5877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165" name="Google Shape;165;p5"/>
          <p:cNvSpPr txBox="1"/>
          <p:nvPr>
            <p:ph idx="4"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813" name="Shape 813"/>
        <p:cNvGrpSpPr/>
        <p:nvPr/>
      </p:nvGrpSpPr>
      <p:grpSpPr>
        <a:xfrm>
          <a:off x="0" y="0"/>
          <a:ext cx="0" cy="0"/>
          <a:chOff x="0" y="0"/>
          <a:chExt cx="0" cy="0"/>
        </a:xfrm>
      </p:grpSpPr>
      <p:sp>
        <p:nvSpPr>
          <p:cNvPr id="814" name="Google Shape;814;p41"/>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15" name="Google Shape;815;p4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6" name="Google Shape;816;p4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7" name="Google Shape;817;p4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8" name="Google Shape;818;p4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19" name="Google Shape;819;p4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20" name="Google Shape;820;p4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821" name="Shape 821"/>
        <p:cNvGrpSpPr/>
        <p:nvPr/>
      </p:nvGrpSpPr>
      <p:grpSpPr>
        <a:xfrm>
          <a:off x="0" y="0"/>
          <a:ext cx="0" cy="0"/>
          <a:chOff x="0" y="0"/>
          <a:chExt cx="0" cy="0"/>
        </a:xfrm>
      </p:grpSpPr>
      <p:sp>
        <p:nvSpPr>
          <p:cNvPr id="822" name="Google Shape;822;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23" name="Google Shape;823;p42"/>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24" name="Google Shape;824;p42"/>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825" name="Shape 825"/>
        <p:cNvGrpSpPr/>
        <p:nvPr/>
      </p:nvGrpSpPr>
      <p:grpSpPr>
        <a:xfrm>
          <a:off x="0" y="0"/>
          <a:ext cx="0" cy="0"/>
          <a:chOff x="0" y="0"/>
          <a:chExt cx="0" cy="0"/>
        </a:xfrm>
      </p:grpSpPr>
      <p:sp>
        <p:nvSpPr>
          <p:cNvPr id="826" name="Google Shape;826;p43"/>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27" name="Google Shape;827;p43"/>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28" name="Google Shape;828;p4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29" name="Google Shape;829;p4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0" name="Google Shape;830;p4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831" name="Shape 831"/>
        <p:cNvGrpSpPr/>
        <p:nvPr/>
      </p:nvGrpSpPr>
      <p:grpSpPr>
        <a:xfrm>
          <a:off x="0" y="0"/>
          <a:ext cx="0" cy="0"/>
          <a:chOff x="0" y="0"/>
          <a:chExt cx="0" cy="0"/>
        </a:xfrm>
      </p:grpSpPr>
      <p:sp>
        <p:nvSpPr>
          <p:cNvPr id="832" name="Google Shape;832;p44"/>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33" name="Google Shape;833;p4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34" name="Google Shape;834;p4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35" name="Google Shape;835;p44"/>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6" name="Google Shape;836;p44"/>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7" name="Google Shape;837;p44"/>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8" name="Google Shape;838;p44"/>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839" name="Shape 839"/>
        <p:cNvGrpSpPr/>
        <p:nvPr/>
      </p:nvGrpSpPr>
      <p:grpSpPr>
        <a:xfrm>
          <a:off x="0" y="0"/>
          <a:ext cx="0" cy="0"/>
          <a:chOff x="0" y="0"/>
          <a:chExt cx="0" cy="0"/>
        </a:xfrm>
      </p:grpSpPr>
      <p:sp>
        <p:nvSpPr>
          <p:cNvPr id="840" name="Google Shape;840;p45"/>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41" name="Google Shape;841;p4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42" name="Google Shape;842;p45"/>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43" name="Google Shape;843;p4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44" name="Google Shape;844;p45"/>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45" name="Google Shape;845;p4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46" name="Google Shape;846;p4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47" name="Google Shape;847;p4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48" name="Google Shape;848;p4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849" name="Shape 849"/>
        <p:cNvGrpSpPr/>
        <p:nvPr/>
      </p:nvGrpSpPr>
      <p:grpSpPr>
        <a:xfrm>
          <a:off x="0" y="0"/>
          <a:ext cx="0" cy="0"/>
          <a:chOff x="0" y="0"/>
          <a:chExt cx="0" cy="0"/>
        </a:xfrm>
      </p:grpSpPr>
      <p:sp>
        <p:nvSpPr>
          <p:cNvPr id="850" name="Google Shape;850;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51" name="Google Shape;851;p4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852" name="Shape 852"/>
        <p:cNvGrpSpPr/>
        <p:nvPr/>
      </p:nvGrpSpPr>
      <p:grpSpPr>
        <a:xfrm>
          <a:off x="0" y="0"/>
          <a:ext cx="0" cy="0"/>
          <a:chOff x="0" y="0"/>
          <a:chExt cx="0" cy="0"/>
        </a:xfrm>
      </p:grpSpPr>
      <p:sp>
        <p:nvSpPr>
          <p:cNvPr id="853" name="Google Shape;853;p47"/>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54" name="Google Shape;854;p47"/>
          <p:cNvSpPr/>
          <p:nvPr>
            <p:ph idx="2" type="pic"/>
          </p:nvPr>
        </p:nvSpPr>
        <p:spPr>
          <a:xfrm>
            <a:off x="4804825" y="1133300"/>
            <a:ext cx="4027500" cy="2392800"/>
          </a:xfrm>
          <a:prstGeom prst="rect">
            <a:avLst/>
          </a:prstGeom>
          <a:noFill/>
          <a:ln>
            <a:noFill/>
          </a:ln>
        </p:spPr>
      </p:sp>
      <p:sp>
        <p:nvSpPr>
          <p:cNvPr id="855" name="Google Shape;855;p47"/>
          <p:cNvSpPr/>
          <p:nvPr>
            <p:ph idx="3" type="pic"/>
          </p:nvPr>
        </p:nvSpPr>
        <p:spPr>
          <a:xfrm>
            <a:off x="311725" y="1133300"/>
            <a:ext cx="4027500" cy="2392800"/>
          </a:xfrm>
          <a:prstGeom prst="rect">
            <a:avLst/>
          </a:prstGeom>
          <a:noFill/>
          <a:ln>
            <a:noFill/>
          </a:ln>
        </p:spPr>
      </p:sp>
      <p:sp>
        <p:nvSpPr>
          <p:cNvPr id="856" name="Google Shape;856;p47"/>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57" name="Google Shape;857;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58" name="Google Shape;858;p47"/>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59" name="Google Shape;859;p47"/>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860" name="Shape 860"/>
        <p:cNvGrpSpPr/>
        <p:nvPr/>
      </p:nvGrpSpPr>
      <p:grpSpPr>
        <a:xfrm>
          <a:off x="0" y="0"/>
          <a:ext cx="0" cy="0"/>
          <a:chOff x="0" y="0"/>
          <a:chExt cx="0" cy="0"/>
        </a:xfrm>
      </p:grpSpPr>
      <p:sp>
        <p:nvSpPr>
          <p:cNvPr id="861" name="Google Shape;861;p48"/>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862" name="Google Shape;862;p48"/>
          <p:cNvSpPr/>
          <p:nvPr>
            <p:ph idx="2" type="pic"/>
          </p:nvPr>
        </p:nvSpPr>
        <p:spPr>
          <a:xfrm>
            <a:off x="6205225" y="1128325"/>
            <a:ext cx="2627100" cy="2273100"/>
          </a:xfrm>
          <a:prstGeom prst="rect">
            <a:avLst/>
          </a:prstGeom>
          <a:noFill/>
          <a:ln>
            <a:noFill/>
          </a:ln>
        </p:spPr>
      </p:sp>
      <p:sp>
        <p:nvSpPr>
          <p:cNvPr id="863" name="Google Shape;863;p48"/>
          <p:cNvSpPr/>
          <p:nvPr>
            <p:ph idx="3" type="pic"/>
          </p:nvPr>
        </p:nvSpPr>
        <p:spPr>
          <a:xfrm>
            <a:off x="311725" y="1128325"/>
            <a:ext cx="2627100" cy="2273100"/>
          </a:xfrm>
          <a:prstGeom prst="rect">
            <a:avLst/>
          </a:prstGeom>
          <a:noFill/>
          <a:ln>
            <a:noFill/>
          </a:ln>
        </p:spPr>
      </p:sp>
      <p:sp>
        <p:nvSpPr>
          <p:cNvPr id="864" name="Google Shape;864;p48"/>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65" name="Google Shape;865;p48"/>
          <p:cNvSpPr/>
          <p:nvPr>
            <p:ph idx="5" type="pic"/>
          </p:nvPr>
        </p:nvSpPr>
        <p:spPr>
          <a:xfrm>
            <a:off x="3255250" y="1128325"/>
            <a:ext cx="2627100" cy="2273100"/>
          </a:xfrm>
          <a:prstGeom prst="rect">
            <a:avLst/>
          </a:prstGeom>
          <a:noFill/>
          <a:ln>
            <a:noFill/>
          </a:ln>
        </p:spPr>
      </p:sp>
      <p:sp>
        <p:nvSpPr>
          <p:cNvPr id="866" name="Google Shape;866;p48"/>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867" name="Google Shape;867;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68" name="Google Shape;868;p48"/>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69" name="Google Shape;869;p48"/>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70" name="Google Shape;870;p48"/>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871" name="Shape 871"/>
        <p:cNvGrpSpPr/>
        <p:nvPr/>
      </p:nvGrpSpPr>
      <p:grpSpPr>
        <a:xfrm>
          <a:off x="0" y="0"/>
          <a:ext cx="0" cy="0"/>
          <a:chOff x="0" y="0"/>
          <a:chExt cx="0" cy="0"/>
        </a:xfrm>
      </p:grpSpPr>
      <p:sp>
        <p:nvSpPr>
          <p:cNvPr id="872" name="Google Shape;872;p49"/>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873" name="Shape 873"/>
        <p:cNvGrpSpPr/>
        <p:nvPr/>
      </p:nvGrpSpPr>
      <p:grpSpPr>
        <a:xfrm>
          <a:off x="0" y="0"/>
          <a:ext cx="0" cy="0"/>
          <a:chOff x="0" y="0"/>
          <a:chExt cx="0" cy="0"/>
        </a:xfrm>
      </p:grpSpPr>
      <p:sp>
        <p:nvSpPr>
          <p:cNvPr id="874" name="Google Shape;874;p50"/>
          <p:cNvSpPr/>
          <p:nvPr>
            <p:ph idx="2" type="pic"/>
          </p:nvPr>
        </p:nvSpPr>
        <p:spPr>
          <a:xfrm>
            <a:off x="3389600" y="118913"/>
            <a:ext cx="1643700" cy="1535100"/>
          </a:xfrm>
          <a:prstGeom prst="rect">
            <a:avLst/>
          </a:prstGeom>
          <a:noFill/>
          <a:ln>
            <a:noFill/>
          </a:ln>
        </p:spPr>
      </p:sp>
      <p:sp>
        <p:nvSpPr>
          <p:cNvPr id="875" name="Google Shape;875;p50"/>
          <p:cNvSpPr/>
          <p:nvPr>
            <p:ph idx="3" type="pic"/>
          </p:nvPr>
        </p:nvSpPr>
        <p:spPr>
          <a:xfrm>
            <a:off x="5195935" y="118913"/>
            <a:ext cx="1643700" cy="1535100"/>
          </a:xfrm>
          <a:prstGeom prst="rect">
            <a:avLst/>
          </a:prstGeom>
          <a:noFill/>
          <a:ln>
            <a:noFill/>
          </a:ln>
        </p:spPr>
      </p:sp>
      <p:sp>
        <p:nvSpPr>
          <p:cNvPr id="876" name="Google Shape;876;p50"/>
          <p:cNvSpPr/>
          <p:nvPr>
            <p:ph idx="4" type="pic"/>
          </p:nvPr>
        </p:nvSpPr>
        <p:spPr>
          <a:xfrm>
            <a:off x="7002270" y="118913"/>
            <a:ext cx="1643700" cy="1535100"/>
          </a:xfrm>
          <a:prstGeom prst="rect">
            <a:avLst/>
          </a:prstGeom>
          <a:noFill/>
          <a:ln>
            <a:noFill/>
          </a:ln>
        </p:spPr>
      </p:sp>
      <p:sp>
        <p:nvSpPr>
          <p:cNvPr id="877" name="Google Shape;877;p50"/>
          <p:cNvSpPr/>
          <p:nvPr>
            <p:ph idx="5" type="pic"/>
          </p:nvPr>
        </p:nvSpPr>
        <p:spPr>
          <a:xfrm>
            <a:off x="3389588" y="1804212"/>
            <a:ext cx="1643700" cy="1535100"/>
          </a:xfrm>
          <a:prstGeom prst="rect">
            <a:avLst/>
          </a:prstGeom>
          <a:noFill/>
          <a:ln>
            <a:noFill/>
          </a:ln>
        </p:spPr>
      </p:sp>
      <p:sp>
        <p:nvSpPr>
          <p:cNvPr id="878" name="Google Shape;878;p50"/>
          <p:cNvSpPr/>
          <p:nvPr>
            <p:ph idx="6" type="pic"/>
          </p:nvPr>
        </p:nvSpPr>
        <p:spPr>
          <a:xfrm>
            <a:off x="5195922" y="1804212"/>
            <a:ext cx="1643700" cy="1535100"/>
          </a:xfrm>
          <a:prstGeom prst="rect">
            <a:avLst/>
          </a:prstGeom>
          <a:noFill/>
          <a:ln>
            <a:noFill/>
          </a:ln>
        </p:spPr>
      </p:sp>
      <p:sp>
        <p:nvSpPr>
          <p:cNvPr id="879" name="Google Shape;879;p50"/>
          <p:cNvSpPr/>
          <p:nvPr>
            <p:ph idx="7" type="pic"/>
          </p:nvPr>
        </p:nvSpPr>
        <p:spPr>
          <a:xfrm>
            <a:off x="7002257" y="1804212"/>
            <a:ext cx="1643700" cy="1535100"/>
          </a:xfrm>
          <a:prstGeom prst="rect">
            <a:avLst/>
          </a:prstGeom>
          <a:noFill/>
          <a:ln>
            <a:noFill/>
          </a:ln>
        </p:spPr>
      </p:sp>
      <p:sp>
        <p:nvSpPr>
          <p:cNvPr id="880" name="Google Shape;880;p5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81" name="Google Shape;881;p50"/>
          <p:cNvSpPr/>
          <p:nvPr>
            <p:ph idx="8" type="pic"/>
          </p:nvPr>
        </p:nvSpPr>
        <p:spPr>
          <a:xfrm>
            <a:off x="3389588" y="3489487"/>
            <a:ext cx="1643700" cy="1535100"/>
          </a:xfrm>
          <a:prstGeom prst="rect">
            <a:avLst/>
          </a:prstGeom>
          <a:noFill/>
          <a:ln>
            <a:noFill/>
          </a:ln>
        </p:spPr>
      </p:sp>
      <p:sp>
        <p:nvSpPr>
          <p:cNvPr id="882" name="Google Shape;882;p50"/>
          <p:cNvSpPr/>
          <p:nvPr>
            <p:ph idx="9" type="pic"/>
          </p:nvPr>
        </p:nvSpPr>
        <p:spPr>
          <a:xfrm>
            <a:off x="5195922" y="3489487"/>
            <a:ext cx="1643700" cy="1535100"/>
          </a:xfrm>
          <a:prstGeom prst="rect">
            <a:avLst/>
          </a:prstGeom>
          <a:noFill/>
          <a:ln>
            <a:noFill/>
          </a:ln>
        </p:spPr>
      </p:sp>
      <p:sp>
        <p:nvSpPr>
          <p:cNvPr id="883" name="Google Shape;883;p5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3 images">
  <p:cSld name="BLANK_1_1_1_1_2">
    <p:bg>
      <p:bgPr>
        <a:solidFill>
          <a:schemeClr val="lt1"/>
        </a:solidFill>
      </p:bgPr>
    </p:bg>
    <p:spTree>
      <p:nvGrpSpPr>
        <p:cNvPr id="166" name="Shape 166"/>
        <p:cNvGrpSpPr/>
        <p:nvPr/>
      </p:nvGrpSpPr>
      <p:grpSpPr>
        <a:xfrm>
          <a:off x="0" y="0"/>
          <a:ext cx="0" cy="0"/>
          <a:chOff x="0" y="0"/>
          <a:chExt cx="0" cy="0"/>
        </a:xfrm>
      </p:grpSpPr>
      <p:sp>
        <p:nvSpPr>
          <p:cNvPr id="167" name="Google Shape;167;p6"/>
          <p:cNvSpPr/>
          <p:nvPr/>
        </p:nvSpPr>
        <p:spPr>
          <a:xfrm flipH="1" rot="10800000">
            <a:off x="4482600" y="741600"/>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68" name="Google Shape;168;p6"/>
          <p:cNvSpPr/>
          <p:nvPr/>
        </p:nvSpPr>
        <p:spPr>
          <a:xfrm flipH="1" rot="10800000">
            <a:off x="4482600" y="1014475"/>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69" name="Google Shape;169;p6"/>
          <p:cNvSpPr/>
          <p:nvPr/>
        </p:nvSpPr>
        <p:spPr>
          <a:xfrm flipH="1" rot="10800000">
            <a:off x="4482600" y="1594038"/>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70" name="Google Shape;170;p6"/>
          <p:cNvSpPr/>
          <p:nvPr/>
        </p:nvSpPr>
        <p:spPr>
          <a:xfrm flipH="1" rot="10800000">
            <a:off x="4482600" y="1291263"/>
            <a:ext cx="4640400" cy="18900"/>
          </a:xfrm>
          <a:prstGeom prst="rect">
            <a:avLst/>
          </a:prstGeom>
          <a:gradFill>
            <a:gsLst>
              <a:gs pos="0">
                <a:schemeClr val="accent2"/>
              </a:gs>
              <a:gs pos="21000">
                <a:schemeClr val="lt2"/>
              </a:gs>
              <a:gs pos="49000">
                <a:schemeClr val="accent1"/>
              </a:gs>
              <a:gs pos="75000">
                <a:schemeClr val="accent3"/>
              </a:gs>
              <a:gs pos="100000">
                <a:schemeClr val="accent4"/>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71" name="Google Shape;171;p6"/>
          <p:cNvSpPr txBox="1"/>
          <p:nvPr>
            <p:ph type="title"/>
          </p:nvPr>
        </p:nvSpPr>
        <p:spPr>
          <a:xfrm>
            <a:off x="91950" y="292050"/>
            <a:ext cx="4390500" cy="16035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None/>
              <a:defRPr sz="5500">
                <a:solidFill>
                  <a:schemeClr val="dk2"/>
                </a:solidFill>
              </a:defRPr>
            </a:lvl1pPr>
            <a:lvl2pPr lvl="1">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2pPr>
            <a:lvl3pPr lvl="2">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3pPr>
            <a:lvl4pPr lvl="3">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4pPr>
            <a:lvl5pPr lvl="4">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5pPr>
            <a:lvl6pPr lvl="5">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6pPr>
            <a:lvl7pPr lvl="6">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7pPr>
            <a:lvl8pPr lvl="7">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8pPr>
            <a:lvl9pPr lvl="8">
              <a:lnSpc>
                <a:spcPct val="115000"/>
              </a:lnSpc>
              <a:spcBef>
                <a:spcPts val="0"/>
              </a:spcBef>
              <a:spcAft>
                <a:spcPts val="0"/>
              </a:spcAft>
              <a:buNone/>
              <a:defRPr sz="3600">
                <a:solidFill>
                  <a:schemeClr val="dk2"/>
                </a:solidFill>
                <a:latin typeface="IBM Plex Sans Medium"/>
                <a:ea typeface="IBM Plex Sans Medium"/>
                <a:cs typeface="IBM Plex Sans Medium"/>
                <a:sym typeface="IBM Plex Sans Medium"/>
              </a:defRPr>
            </a:lvl9pPr>
          </a:lstStyle>
          <a:p/>
        </p:txBody>
      </p:sp>
      <p:sp>
        <p:nvSpPr>
          <p:cNvPr id="172" name="Google Shape;172;p6"/>
          <p:cNvSpPr/>
          <p:nvPr>
            <p:ph idx="2" type="pic"/>
          </p:nvPr>
        </p:nvSpPr>
        <p:spPr>
          <a:xfrm>
            <a:off x="225300" y="3132125"/>
            <a:ext cx="1849800" cy="1770300"/>
          </a:xfrm>
          <a:prstGeom prst="rect">
            <a:avLst/>
          </a:prstGeom>
          <a:noFill/>
          <a:ln>
            <a:noFill/>
          </a:ln>
        </p:spPr>
      </p:sp>
      <p:sp>
        <p:nvSpPr>
          <p:cNvPr id="173" name="Google Shape;173;p6"/>
          <p:cNvSpPr/>
          <p:nvPr>
            <p:ph idx="3" type="pic"/>
          </p:nvPr>
        </p:nvSpPr>
        <p:spPr>
          <a:xfrm>
            <a:off x="5262525" y="228600"/>
            <a:ext cx="1865100" cy="1790100"/>
          </a:xfrm>
          <a:prstGeom prst="rect">
            <a:avLst/>
          </a:prstGeom>
          <a:noFill/>
          <a:ln>
            <a:noFill/>
          </a:ln>
        </p:spPr>
      </p:sp>
      <p:sp>
        <p:nvSpPr>
          <p:cNvPr id="174" name="Google Shape;174;p6"/>
          <p:cNvSpPr/>
          <p:nvPr>
            <p:ph idx="4" type="pic"/>
          </p:nvPr>
        </p:nvSpPr>
        <p:spPr>
          <a:xfrm>
            <a:off x="7281675" y="228600"/>
            <a:ext cx="1849800" cy="1790100"/>
          </a:xfrm>
          <a:prstGeom prst="rect">
            <a:avLst/>
          </a:prstGeom>
          <a:noFill/>
          <a:ln>
            <a:noFill/>
          </a:ln>
        </p:spPr>
      </p:sp>
      <p:sp>
        <p:nvSpPr>
          <p:cNvPr id="175" name="Google Shape;175;p6"/>
          <p:cNvSpPr txBox="1"/>
          <p:nvPr>
            <p:ph idx="1" type="subTitle"/>
          </p:nvPr>
        </p:nvSpPr>
        <p:spPr>
          <a:xfrm>
            <a:off x="5262525" y="2153019"/>
            <a:ext cx="1566900" cy="480900"/>
          </a:xfrm>
          <a:prstGeom prst="rect">
            <a:avLst/>
          </a:prstGeom>
        </p:spPr>
        <p:txBody>
          <a:bodyPr anchorCtr="0" anchor="t" bIns="91425" lIns="0" spcFirstLastPara="1" rIns="91425" wrap="square" tIns="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176" name="Google Shape;176;p6"/>
          <p:cNvSpPr txBox="1"/>
          <p:nvPr>
            <p:ph idx="5" type="subTitle"/>
          </p:nvPr>
        </p:nvSpPr>
        <p:spPr>
          <a:xfrm>
            <a:off x="7281675" y="2153019"/>
            <a:ext cx="1566900" cy="480900"/>
          </a:xfrm>
          <a:prstGeom prst="rect">
            <a:avLst/>
          </a:prstGeom>
        </p:spPr>
        <p:txBody>
          <a:bodyPr anchorCtr="0" anchor="t" bIns="91425" lIns="0" spcFirstLastPara="1" rIns="91425" wrap="square" tIns="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sp>
        <p:nvSpPr>
          <p:cNvPr id="177" name="Google Shape;177;p6"/>
          <p:cNvSpPr txBox="1"/>
          <p:nvPr>
            <p:ph idx="6"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dk2"/>
                </a:solidFill>
                <a:latin typeface="Sora"/>
                <a:ea typeface="Sora"/>
                <a:cs typeface="Sora"/>
                <a:sym typeface="Sora"/>
              </a:defRPr>
            </a:lvl1pPr>
            <a:lvl2pPr lvl="1">
              <a:spcBef>
                <a:spcPts val="0"/>
              </a:spcBef>
              <a:spcAft>
                <a:spcPts val="0"/>
              </a:spcAft>
              <a:buClr>
                <a:schemeClr val="dk2"/>
              </a:buClr>
              <a:buSzPts val="900"/>
              <a:buFont typeface="Sora"/>
              <a:buNone/>
              <a:defRPr sz="900">
                <a:solidFill>
                  <a:schemeClr val="dk2"/>
                </a:solidFill>
                <a:latin typeface="Sora"/>
                <a:ea typeface="Sora"/>
                <a:cs typeface="Sora"/>
                <a:sym typeface="Sora"/>
              </a:defRPr>
            </a:lvl2pPr>
            <a:lvl3pPr lvl="2">
              <a:spcBef>
                <a:spcPts val="0"/>
              </a:spcBef>
              <a:spcAft>
                <a:spcPts val="0"/>
              </a:spcAft>
              <a:buClr>
                <a:schemeClr val="dk2"/>
              </a:buClr>
              <a:buSzPts val="900"/>
              <a:buFont typeface="Sora"/>
              <a:buNone/>
              <a:defRPr sz="900">
                <a:solidFill>
                  <a:schemeClr val="dk2"/>
                </a:solidFill>
                <a:latin typeface="Sora"/>
                <a:ea typeface="Sora"/>
                <a:cs typeface="Sora"/>
                <a:sym typeface="Sora"/>
              </a:defRPr>
            </a:lvl3pPr>
            <a:lvl4pPr lvl="3">
              <a:spcBef>
                <a:spcPts val="0"/>
              </a:spcBef>
              <a:spcAft>
                <a:spcPts val="0"/>
              </a:spcAft>
              <a:buClr>
                <a:schemeClr val="dk2"/>
              </a:buClr>
              <a:buSzPts val="900"/>
              <a:buFont typeface="Sora"/>
              <a:buNone/>
              <a:defRPr sz="900">
                <a:solidFill>
                  <a:schemeClr val="dk2"/>
                </a:solidFill>
                <a:latin typeface="Sora"/>
                <a:ea typeface="Sora"/>
                <a:cs typeface="Sora"/>
                <a:sym typeface="Sora"/>
              </a:defRPr>
            </a:lvl4pPr>
            <a:lvl5pPr lvl="4">
              <a:spcBef>
                <a:spcPts val="0"/>
              </a:spcBef>
              <a:spcAft>
                <a:spcPts val="0"/>
              </a:spcAft>
              <a:buClr>
                <a:schemeClr val="dk2"/>
              </a:buClr>
              <a:buSzPts val="900"/>
              <a:buFont typeface="Sora"/>
              <a:buNone/>
              <a:defRPr sz="900">
                <a:solidFill>
                  <a:schemeClr val="dk2"/>
                </a:solidFill>
                <a:latin typeface="Sora"/>
                <a:ea typeface="Sora"/>
                <a:cs typeface="Sora"/>
                <a:sym typeface="Sora"/>
              </a:defRPr>
            </a:lvl5pPr>
            <a:lvl6pPr lvl="5">
              <a:spcBef>
                <a:spcPts val="0"/>
              </a:spcBef>
              <a:spcAft>
                <a:spcPts val="0"/>
              </a:spcAft>
              <a:buClr>
                <a:schemeClr val="dk2"/>
              </a:buClr>
              <a:buSzPts val="900"/>
              <a:buFont typeface="Sora"/>
              <a:buNone/>
              <a:defRPr sz="900">
                <a:solidFill>
                  <a:schemeClr val="dk2"/>
                </a:solidFill>
                <a:latin typeface="Sora"/>
                <a:ea typeface="Sora"/>
                <a:cs typeface="Sora"/>
                <a:sym typeface="Sora"/>
              </a:defRPr>
            </a:lvl6pPr>
            <a:lvl7pPr lvl="6">
              <a:spcBef>
                <a:spcPts val="0"/>
              </a:spcBef>
              <a:spcAft>
                <a:spcPts val="0"/>
              </a:spcAft>
              <a:buClr>
                <a:schemeClr val="dk2"/>
              </a:buClr>
              <a:buSzPts val="900"/>
              <a:buFont typeface="Sora"/>
              <a:buNone/>
              <a:defRPr sz="900">
                <a:solidFill>
                  <a:schemeClr val="dk2"/>
                </a:solidFill>
                <a:latin typeface="Sora"/>
                <a:ea typeface="Sora"/>
                <a:cs typeface="Sora"/>
                <a:sym typeface="Sora"/>
              </a:defRPr>
            </a:lvl7pPr>
            <a:lvl8pPr lvl="7">
              <a:spcBef>
                <a:spcPts val="0"/>
              </a:spcBef>
              <a:spcAft>
                <a:spcPts val="0"/>
              </a:spcAft>
              <a:buClr>
                <a:schemeClr val="dk2"/>
              </a:buClr>
              <a:buSzPts val="900"/>
              <a:buFont typeface="Sora"/>
              <a:buNone/>
              <a:defRPr sz="900">
                <a:solidFill>
                  <a:schemeClr val="dk2"/>
                </a:solidFill>
                <a:latin typeface="Sora"/>
                <a:ea typeface="Sora"/>
                <a:cs typeface="Sora"/>
                <a:sym typeface="Sora"/>
              </a:defRPr>
            </a:lvl8pPr>
            <a:lvl9pPr lvl="8">
              <a:spcBef>
                <a:spcPts val="0"/>
              </a:spcBef>
              <a:spcAft>
                <a:spcPts val="0"/>
              </a:spcAft>
              <a:buClr>
                <a:schemeClr val="dk2"/>
              </a:buClr>
              <a:buSzPts val="900"/>
              <a:buFont typeface="Sora"/>
              <a:buNone/>
              <a:defRPr sz="900">
                <a:solidFill>
                  <a:schemeClr val="dk2"/>
                </a:solidFill>
                <a:latin typeface="Sora"/>
                <a:ea typeface="Sora"/>
                <a:cs typeface="Sora"/>
                <a:sym typeface="Sora"/>
              </a:defRPr>
            </a:lvl9pPr>
          </a:lstStyle>
          <a:p/>
        </p:txBody>
      </p:sp>
      <p:sp>
        <p:nvSpPr>
          <p:cNvPr id="178" name="Google Shape;178;p6"/>
          <p:cNvSpPr txBox="1"/>
          <p:nvPr>
            <p:ph idx="7" type="title"/>
          </p:nvPr>
        </p:nvSpPr>
        <p:spPr>
          <a:xfrm>
            <a:off x="7420225" y="4723025"/>
            <a:ext cx="1583400" cy="189300"/>
          </a:xfrm>
          <a:prstGeom prst="rect">
            <a:avLst/>
          </a:prstGeom>
        </p:spPr>
        <p:txBody>
          <a:bodyPr anchorCtr="0" anchor="b" bIns="0" lIns="182875" spcFirstLastPara="1" rIns="91425" wrap="square" tIns="91425">
            <a:noAutofit/>
          </a:bodyPr>
          <a:lstStyle>
            <a:lvl1pPr lvl="0" algn="r">
              <a:spcBef>
                <a:spcPts val="0"/>
              </a:spcBef>
              <a:spcAft>
                <a:spcPts val="0"/>
              </a:spcAft>
              <a:buNone/>
              <a:defRPr sz="900">
                <a:solidFill>
                  <a:schemeClr val="dk2"/>
                </a:solidFill>
                <a:latin typeface="Sora"/>
                <a:ea typeface="Sora"/>
                <a:cs typeface="Sora"/>
                <a:sym typeface="Sora"/>
              </a:defRPr>
            </a:lvl1pPr>
            <a:lvl2pPr lvl="1"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2pPr>
            <a:lvl3pPr lvl="2"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3pPr>
            <a:lvl4pPr lvl="3"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4pPr>
            <a:lvl5pPr lvl="4"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5pPr>
            <a:lvl6pPr lvl="5"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6pPr>
            <a:lvl7pPr lvl="6"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7pPr>
            <a:lvl8pPr lvl="7"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8pPr>
            <a:lvl9pPr lvl="8" algn="r">
              <a:spcBef>
                <a:spcPts val="0"/>
              </a:spcBef>
              <a:spcAft>
                <a:spcPts val="0"/>
              </a:spcAft>
              <a:buClr>
                <a:schemeClr val="dk2"/>
              </a:buClr>
              <a:buSzPts val="900"/>
              <a:buFont typeface="Sora"/>
              <a:buNone/>
              <a:defRPr sz="900">
                <a:solidFill>
                  <a:schemeClr val="dk2"/>
                </a:solidFill>
                <a:latin typeface="Sora SemiBold"/>
                <a:ea typeface="Sora SemiBold"/>
                <a:cs typeface="Sora SemiBold"/>
                <a:sym typeface="Sora SemiBold"/>
              </a:defRPr>
            </a:lvl9pPr>
          </a:lstStyle>
          <a:p/>
        </p:txBody>
      </p:sp>
      <p:sp>
        <p:nvSpPr>
          <p:cNvPr id="179" name="Google Shape;179;p6"/>
          <p:cNvSpPr txBox="1"/>
          <p:nvPr>
            <p:ph idx="8" type="subTitle"/>
          </p:nvPr>
        </p:nvSpPr>
        <p:spPr>
          <a:xfrm>
            <a:off x="2216381" y="3132125"/>
            <a:ext cx="1566900" cy="480900"/>
          </a:xfrm>
          <a:prstGeom prst="rect">
            <a:avLst/>
          </a:prstGeom>
        </p:spPr>
        <p:txBody>
          <a:bodyPr anchorCtr="0" anchor="t" bIns="91425" lIns="0" spcFirstLastPara="1" rIns="91425" wrap="square" tIns="0">
            <a:noAutofit/>
          </a:bodyPr>
          <a:lstStyle>
            <a:lvl1pPr lvl="0">
              <a:spcBef>
                <a:spcPts val="0"/>
              </a:spcBef>
              <a:spcAft>
                <a:spcPts val="0"/>
              </a:spcAft>
              <a:buClr>
                <a:schemeClr val="dk2"/>
              </a:buClr>
              <a:buSzPts val="1000"/>
              <a:buFont typeface="Sora"/>
              <a:buNone/>
              <a:defRPr sz="1000">
                <a:solidFill>
                  <a:schemeClr val="dk2"/>
                </a:solidFill>
              </a:defRPr>
            </a:lvl1pPr>
            <a:lvl2pPr lvl="1">
              <a:spcBef>
                <a:spcPts val="0"/>
              </a:spcBef>
              <a:spcAft>
                <a:spcPts val="0"/>
              </a:spcAft>
              <a:buClr>
                <a:schemeClr val="dk2"/>
              </a:buClr>
              <a:buSzPts val="1000"/>
              <a:buFont typeface="Sora"/>
              <a:buNone/>
              <a:defRPr sz="1000">
                <a:solidFill>
                  <a:schemeClr val="dk2"/>
                </a:solidFill>
                <a:latin typeface="Sora"/>
                <a:ea typeface="Sora"/>
                <a:cs typeface="Sora"/>
                <a:sym typeface="Sora"/>
              </a:defRPr>
            </a:lvl2pPr>
            <a:lvl3pPr lvl="2">
              <a:spcBef>
                <a:spcPts val="0"/>
              </a:spcBef>
              <a:spcAft>
                <a:spcPts val="0"/>
              </a:spcAft>
              <a:buClr>
                <a:schemeClr val="dk2"/>
              </a:buClr>
              <a:buSzPts val="1000"/>
              <a:buFont typeface="Sora"/>
              <a:buNone/>
              <a:defRPr sz="1000">
                <a:solidFill>
                  <a:schemeClr val="dk2"/>
                </a:solidFill>
                <a:latin typeface="Sora"/>
                <a:ea typeface="Sora"/>
                <a:cs typeface="Sora"/>
                <a:sym typeface="Sora"/>
              </a:defRPr>
            </a:lvl3pPr>
            <a:lvl4pPr lvl="3">
              <a:spcBef>
                <a:spcPts val="0"/>
              </a:spcBef>
              <a:spcAft>
                <a:spcPts val="0"/>
              </a:spcAft>
              <a:buClr>
                <a:schemeClr val="dk2"/>
              </a:buClr>
              <a:buSzPts val="1000"/>
              <a:buFont typeface="Sora"/>
              <a:buNone/>
              <a:defRPr sz="1000">
                <a:solidFill>
                  <a:schemeClr val="dk2"/>
                </a:solidFill>
                <a:latin typeface="Sora"/>
                <a:ea typeface="Sora"/>
                <a:cs typeface="Sora"/>
                <a:sym typeface="Sora"/>
              </a:defRPr>
            </a:lvl4pPr>
            <a:lvl5pPr lvl="4">
              <a:spcBef>
                <a:spcPts val="0"/>
              </a:spcBef>
              <a:spcAft>
                <a:spcPts val="0"/>
              </a:spcAft>
              <a:buClr>
                <a:schemeClr val="dk2"/>
              </a:buClr>
              <a:buSzPts val="1000"/>
              <a:buFont typeface="Sora"/>
              <a:buNone/>
              <a:defRPr sz="1000">
                <a:solidFill>
                  <a:schemeClr val="dk2"/>
                </a:solidFill>
                <a:latin typeface="Sora"/>
                <a:ea typeface="Sora"/>
                <a:cs typeface="Sora"/>
                <a:sym typeface="Sora"/>
              </a:defRPr>
            </a:lvl5pPr>
            <a:lvl6pPr lvl="5">
              <a:spcBef>
                <a:spcPts val="0"/>
              </a:spcBef>
              <a:spcAft>
                <a:spcPts val="0"/>
              </a:spcAft>
              <a:buClr>
                <a:schemeClr val="dk2"/>
              </a:buClr>
              <a:buSzPts val="1000"/>
              <a:buFont typeface="Sora"/>
              <a:buNone/>
              <a:defRPr sz="1000">
                <a:solidFill>
                  <a:schemeClr val="dk2"/>
                </a:solidFill>
                <a:latin typeface="Sora"/>
                <a:ea typeface="Sora"/>
                <a:cs typeface="Sora"/>
                <a:sym typeface="Sora"/>
              </a:defRPr>
            </a:lvl6pPr>
            <a:lvl7pPr lvl="6">
              <a:spcBef>
                <a:spcPts val="0"/>
              </a:spcBef>
              <a:spcAft>
                <a:spcPts val="0"/>
              </a:spcAft>
              <a:buClr>
                <a:schemeClr val="dk2"/>
              </a:buClr>
              <a:buSzPts val="1000"/>
              <a:buFont typeface="Sora"/>
              <a:buNone/>
              <a:defRPr sz="1000">
                <a:solidFill>
                  <a:schemeClr val="dk2"/>
                </a:solidFill>
                <a:latin typeface="Sora"/>
                <a:ea typeface="Sora"/>
                <a:cs typeface="Sora"/>
                <a:sym typeface="Sora"/>
              </a:defRPr>
            </a:lvl7pPr>
            <a:lvl8pPr lvl="7">
              <a:spcBef>
                <a:spcPts val="0"/>
              </a:spcBef>
              <a:spcAft>
                <a:spcPts val="0"/>
              </a:spcAft>
              <a:buClr>
                <a:schemeClr val="dk2"/>
              </a:buClr>
              <a:buSzPts val="1000"/>
              <a:buFont typeface="Sora"/>
              <a:buNone/>
              <a:defRPr sz="1000">
                <a:solidFill>
                  <a:schemeClr val="dk2"/>
                </a:solidFill>
                <a:latin typeface="Sora"/>
                <a:ea typeface="Sora"/>
                <a:cs typeface="Sora"/>
                <a:sym typeface="Sora"/>
              </a:defRPr>
            </a:lvl8pPr>
            <a:lvl9pPr lvl="8">
              <a:spcBef>
                <a:spcPts val="0"/>
              </a:spcBef>
              <a:spcAft>
                <a:spcPts val="0"/>
              </a:spcAft>
              <a:buClr>
                <a:schemeClr val="dk2"/>
              </a:buClr>
              <a:buSzPts val="1000"/>
              <a:buFont typeface="Sora"/>
              <a:buNone/>
              <a:defRPr sz="1000">
                <a:solidFill>
                  <a:schemeClr val="dk2"/>
                </a:solidFill>
                <a:latin typeface="Sora"/>
                <a:ea typeface="Sora"/>
                <a:cs typeface="Sora"/>
                <a:sym typeface="Sora"/>
              </a:defRPr>
            </a:lvl9pPr>
          </a:lstStyle>
          <a:p/>
        </p:txBody>
      </p:sp>
      <p:grpSp>
        <p:nvGrpSpPr>
          <p:cNvPr id="180" name="Google Shape;180;p6"/>
          <p:cNvGrpSpPr/>
          <p:nvPr/>
        </p:nvGrpSpPr>
        <p:grpSpPr>
          <a:xfrm>
            <a:off x="4308382" y="2704009"/>
            <a:ext cx="4833127" cy="2437045"/>
            <a:chOff x="4308382" y="2704009"/>
            <a:chExt cx="4833127" cy="2437045"/>
          </a:xfrm>
        </p:grpSpPr>
        <p:sp>
          <p:nvSpPr>
            <p:cNvPr id="181" name="Google Shape;181;p6"/>
            <p:cNvSpPr/>
            <p:nvPr/>
          </p:nvSpPr>
          <p:spPr>
            <a:xfrm>
              <a:off x="4308382" y="4487840"/>
              <a:ext cx="4833127" cy="653214"/>
            </a:xfrm>
            <a:custGeom>
              <a:rect b="b" l="l" r="r" t="t"/>
              <a:pathLst>
                <a:path extrusionOk="0" h="12128" w="89735">
                  <a:moveTo>
                    <a:pt x="6834" y="1"/>
                  </a:moveTo>
                  <a:lnTo>
                    <a:pt x="6030" y="336"/>
                  </a:lnTo>
                  <a:lnTo>
                    <a:pt x="5271" y="671"/>
                  </a:lnTo>
                  <a:lnTo>
                    <a:pt x="4556" y="1006"/>
                  </a:lnTo>
                  <a:lnTo>
                    <a:pt x="3887" y="1363"/>
                  </a:lnTo>
                  <a:lnTo>
                    <a:pt x="3284" y="1720"/>
                  </a:lnTo>
                  <a:lnTo>
                    <a:pt x="2703" y="2078"/>
                  </a:lnTo>
                  <a:lnTo>
                    <a:pt x="2212" y="2457"/>
                  </a:lnTo>
                  <a:lnTo>
                    <a:pt x="1743" y="2815"/>
                  </a:lnTo>
                  <a:lnTo>
                    <a:pt x="1341" y="3194"/>
                  </a:lnTo>
                  <a:lnTo>
                    <a:pt x="983" y="3574"/>
                  </a:lnTo>
                  <a:lnTo>
                    <a:pt x="693" y="3954"/>
                  </a:lnTo>
                  <a:lnTo>
                    <a:pt x="447" y="4333"/>
                  </a:lnTo>
                  <a:lnTo>
                    <a:pt x="246" y="4713"/>
                  </a:lnTo>
                  <a:lnTo>
                    <a:pt x="112" y="5093"/>
                  </a:lnTo>
                  <a:lnTo>
                    <a:pt x="68" y="5294"/>
                  </a:lnTo>
                  <a:lnTo>
                    <a:pt x="45" y="5495"/>
                  </a:lnTo>
                  <a:lnTo>
                    <a:pt x="23" y="5673"/>
                  </a:lnTo>
                  <a:lnTo>
                    <a:pt x="1" y="5874"/>
                  </a:lnTo>
                  <a:lnTo>
                    <a:pt x="23" y="6098"/>
                  </a:lnTo>
                  <a:lnTo>
                    <a:pt x="45" y="6299"/>
                  </a:lnTo>
                  <a:lnTo>
                    <a:pt x="90" y="6500"/>
                  </a:lnTo>
                  <a:lnTo>
                    <a:pt x="135" y="6723"/>
                  </a:lnTo>
                  <a:lnTo>
                    <a:pt x="202" y="6924"/>
                  </a:lnTo>
                  <a:lnTo>
                    <a:pt x="291" y="7125"/>
                  </a:lnTo>
                  <a:lnTo>
                    <a:pt x="403" y="7326"/>
                  </a:lnTo>
                  <a:lnTo>
                    <a:pt x="514" y="7527"/>
                  </a:lnTo>
                  <a:lnTo>
                    <a:pt x="782" y="7951"/>
                  </a:lnTo>
                  <a:lnTo>
                    <a:pt x="1140" y="8353"/>
                  </a:lnTo>
                  <a:lnTo>
                    <a:pt x="1542" y="8755"/>
                  </a:lnTo>
                  <a:lnTo>
                    <a:pt x="2011" y="9157"/>
                  </a:lnTo>
                  <a:lnTo>
                    <a:pt x="2524" y="9537"/>
                  </a:lnTo>
                  <a:lnTo>
                    <a:pt x="3105" y="9939"/>
                  </a:lnTo>
                  <a:lnTo>
                    <a:pt x="3753" y="10319"/>
                  </a:lnTo>
                  <a:lnTo>
                    <a:pt x="4445" y="10698"/>
                  </a:lnTo>
                  <a:lnTo>
                    <a:pt x="5204" y="11056"/>
                  </a:lnTo>
                  <a:lnTo>
                    <a:pt x="6030" y="11435"/>
                  </a:lnTo>
                  <a:lnTo>
                    <a:pt x="6901" y="11793"/>
                  </a:lnTo>
                  <a:lnTo>
                    <a:pt x="7839" y="12128"/>
                  </a:lnTo>
                  <a:lnTo>
                    <a:pt x="84799" y="12128"/>
                  </a:lnTo>
                  <a:lnTo>
                    <a:pt x="89734" y="9783"/>
                  </a:lnTo>
                  <a:lnTo>
                    <a:pt x="89734" y="1966"/>
                  </a:lnTo>
                  <a:lnTo>
                    <a:pt x="89310" y="1698"/>
                  </a:lnTo>
                  <a:lnTo>
                    <a:pt x="88886" y="1452"/>
                  </a:lnTo>
                  <a:lnTo>
                    <a:pt x="88439" y="1207"/>
                  </a:lnTo>
                  <a:lnTo>
                    <a:pt x="87948" y="961"/>
                  </a:lnTo>
                  <a:lnTo>
                    <a:pt x="86920" y="470"/>
                  </a:lnTo>
                  <a:lnTo>
                    <a:pt x="85781" y="1"/>
                  </a:lnTo>
                  <a:lnTo>
                    <a:pt x="84977" y="314"/>
                  </a:lnTo>
                  <a:lnTo>
                    <a:pt x="84106" y="604"/>
                  </a:lnTo>
                  <a:lnTo>
                    <a:pt x="83235" y="917"/>
                  </a:lnTo>
                  <a:lnTo>
                    <a:pt x="82297" y="1185"/>
                  </a:lnTo>
                  <a:lnTo>
                    <a:pt x="81359" y="1475"/>
                  </a:lnTo>
                  <a:lnTo>
                    <a:pt x="80355" y="1743"/>
                  </a:lnTo>
                  <a:lnTo>
                    <a:pt x="79350" y="2011"/>
                  </a:lnTo>
                  <a:lnTo>
                    <a:pt x="78300" y="2256"/>
                  </a:lnTo>
                  <a:lnTo>
                    <a:pt x="77228" y="2502"/>
                  </a:lnTo>
                  <a:lnTo>
                    <a:pt x="76111" y="2725"/>
                  </a:lnTo>
                  <a:lnTo>
                    <a:pt x="74972" y="2971"/>
                  </a:lnTo>
                  <a:lnTo>
                    <a:pt x="73811" y="3172"/>
                  </a:lnTo>
                  <a:lnTo>
                    <a:pt x="72627" y="3395"/>
                  </a:lnTo>
                  <a:lnTo>
                    <a:pt x="71421" y="3574"/>
                  </a:lnTo>
                  <a:lnTo>
                    <a:pt x="68920" y="3954"/>
                  </a:lnTo>
                  <a:lnTo>
                    <a:pt x="66329" y="4266"/>
                  </a:lnTo>
                  <a:lnTo>
                    <a:pt x="63672" y="4557"/>
                  </a:lnTo>
                  <a:lnTo>
                    <a:pt x="60925" y="4802"/>
                  </a:lnTo>
                  <a:lnTo>
                    <a:pt x="58111" y="5003"/>
                  </a:lnTo>
                  <a:lnTo>
                    <a:pt x="55230" y="5160"/>
                  </a:lnTo>
                  <a:lnTo>
                    <a:pt x="52304" y="5271"/>
                  </a:lnTo>
                  <a:lnTo>
                    <a:pt x="49334" y="5361"/>
                  </a:lnTo>
                  <a:lnTo>
                    <a:pt x="46319" y="5383"/>
                  </a:lnTo>
                  <a:lnTo>
                    <a:pt x="43282" y="5361"/>
                  </a:lnTo>
                  <a:lnTo>
                    <a:pt x="40312" y="5271"/>
                  </a:lnTo>
                  <a:lnTo>
                    <a:pt x="37386" y="5160"/>
                  </a:lnTo>
                  <a:lnTo>
                    <a:pt x="34505" y="5003"/>
                  </a:lnTo>
                  <a:lnTo>
                    <a:pt x="31691" y="4802"/>
                  </a:lnTo>
                  <a:lnTo>
                    <a:pt x="28944" y="4557"/>
                  </a:lnTo>
                  <a:lnTo>
                    <a:pt x="26286" y="4266"/>
                  </a:lnTo>
                  <a:lnTo>
                    <a:pt x="23696" y="3954"/>
                  </a:lnTo>
                  <a:lnTo>
                    <a:pt x="21195" y="3574"/>
                  </a:lnTo>
                  <a:lnTo>
                    <a:pt x="19989" y="3395"/>
                  </a:lnTo>
                  <a:lnTo>
                    <a:pt x="18805" y="3172"/>
                  </a:lnTo>
                  <a:lnTo>
                    <a:pt x="17644" y="2971"/>
                  </a:lnTo>
                  <a:lnTo>
                    <a:pt x="16505" y="2725"/>
                  </a:lnTo>
                  <a:lnTo>
                    <a:pt x="15410" y="2502"/>
                  </a:lnTo>
                  <a:lnTo>
                    <a:pt x="14316" y="2256"/>
                  </a:lnTo>
                  <a:lnTo>
                    <a:pt x="13266" y="2011"/>
                  </a:lnTo>
                  <a:lnTo>
                    <a:pt x="12261" y="1743"/>
                  </a:lnTo>
                  <a:lnTo>
                    <a:pt x="11279" y="1475"/>
                  </a:lnTo>
                  <a:lnTo>
                    <a:pt x="10318" y="1185"/>
                  </a:lnTo>
                  <a:lnTo>
                    <a:pt x="9403" y="917"/>
                  </a:lnTo>
                  <a:lnTo>
                    <a:pt x="8509" y="604"/>
                  </a:lnTo>
                  <a:lnTo>
                    <a:pt x="7661" y="314"/>
                  </a:lnTo>
                  <a:lnTo>
                    <a:pt x="6834" y="1"/>
                  </a:ln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182" name="Google Shape;182;p6"/>
            <p:cNvSpPr/>
            <p:nvPr/>
          </p:nvSpPr>
          <p:spPr>
            <a:xfrm>
              <a:off x="4308382" y="3740892"/>
              <a:ext cx="4833127" cy="741006"/>
            </a:xfrm>
            <a:custGeom>
              <a:rect b="b" l="l" r="r" t="t"/>
              <a:pathLst>
                <a:path extrusionOk="0" h="13758" w="89735">
                  <a:moveTo>
                    <a:pt x="13289" y="0"/>
                  </a:moveTo>
                  <a:lnTo>
                    <a:pt x="11725" y="402"/>
                  </a:lnTo>
                  <a:lnTo>
                    <a:pt x="10251" y="826"/>
                  </a:lnTo>
                  <a:lnTo>
                    <a:pt x="8889" y="1251"/>
                  </a:lnTo>
                  <a:lnTo>
                    <a:pt x="7594" y="1697"/>
                  </a:lnTo>
                  <a:lnTo>
                    <a:pt x="6410" y="2166"/>
                  </a:lnTo>
                  <a:lnTo>
                    <a:pt x="5316" y="2635"/>
                  </a:lnTo>
                  <a:lnTo>
                    <a:pt x="4333" y="3127"/>
                  </a:lnTo>
                  <a:lnTo>
                    <a:pt x="3864" y="3372"/>
                  </a:lnTo>
                  <a:lnTo>
                    <a:pt x="3440" y="3618"/>
                  </a:lnTo>
                  <a:lnTo>
                    <a:pt x="3038" y="3886"/>
                  </a:lnTo>
                  <a:lnTo>
                    <a:pt x="2636" y="4132"/>
                  </a:lnTo>
                  <a:lnTo>
                    <a:pt x="2279" y="4377"/>
                  </a:lnTo>
                  <a:lnTo>
                    <a:pt x="1944" y="4645"/>
                  </a:lnTo>
                  <a:lnTo>
                    <a:pt x="1653" y="4913"/>
                  </a:lnTo>
                  <a:lnTo>
                    <a:pt x="1363" y="5159"/>
                  </a:lnTo>
                  <a:lnTo>
                    <a:pt x="1117" y="5427"/>
                  </a:lnTo>
                  <a:lnTo>
                    <a:pt x="872" y="5695"/>
                  </a:lnTo>
                  <a:lnTo>
                    <a:pt x="671" y="5963"/>
                  </a:lnTo>
                  <a:lnTo>
                    <a:pt x="492" y="6231"/>
                  </a:lnTo>
                  <a:lnTo>
                    <a:pt x="358" y="6499"/>
                  </a:lnTo>
                  <a:lnTo>
                    <a:pt x="224" y="6789"/>
                  </a:lnTo>
                  <a:lnTo>
                    <a:pt x="135" y="7057"/>
                  </a:lnTo>
                  <a:lnTo>
                    <a:pt x="68" y="7325"/>
                  </a:lnTo>
                  <a:lnTo>
                    <a:pt x="23" y="7616"/>
                  </a:lnTo>
                  <a:lnTo>
                    <a:pt x="1" y="7884"/>
                  </a:lnTo>
                  <a:lnTo>
                    <a:pt x="23" y="8085"/>
                  </a:lnTo>
                  <a:lnTo>
                    <a:pt x="45" y="8263"/>
                  </a:lnTo>
                  <a:lnTo>
                    <a:pt x="68" y="8464"/>
                  </a:lnTo>
                  <a:lnTo>
                    <a:pt x="112" y="8665"/>
                  </a:lnTo>
                  <a:lnTo>
                    <a:pt x="246" y="9045"/>
                  </a:lnTo>
                  <a:lnTo>
                    <a:pt x="447" y="9425"/>
                  </a:lnTo>
                  <a:lnTo>
                    <a:pt x="693" y="9804"/>
                  </a:lnTo>
                  <a:lnTo>
                    <a:pt x="983" y="10184"/>
                  </a:lnTo>
                  <a:lnTo>
                    <a:pt x="1341" y="10564"/>
                  </a:lnTo>
                  <a:lnTo>
                    <a:pt x="1743" y="10943"/>
                  </a:lnTo>
                  <a:lnTo>
                    <a:pt x="2212" y="11301"/>
                  </a:lnTo>
                  <a:lnTo>
                    <a:pt x="2703" y="11680"/>
                  </a:lnTo>
                  <a:lnTo>
                    <a:pt x="3284" y="12038"/>
                  </a:lnTo>
                  <a:lnTo>
                    <a:pt x="3887" y="12395"/>
                  </a:lnTo>
                  <a:lnTo>
                    <a:pt x="4556" y="12752"/>
                  </a:lnTo>
                  <a:lnTo>
                    <a:pt x="5271" y="13087"/>
                  </a:lnTo>
                  <a:lnTo>
                    <a:pt x="6030" y="13422"/>
                  </a:lnTo>
                  <a:lnTo>
                    <a:pt x="6834" y="13757"/>
                  </a:lnTo>
                  <a:lnTo>
                    <a:pt x="7661" y="13445"/>
                  </a:lnTo>
                  <a:lnTo>
                    <a:pt x="8509" y="13154"/>
                  </a:lnTo>
                  <a:lnTo>
                    <a:pt x="9403" y="12864"/>
                  </a:lnTo>
                  <a:lnTo>
                    <a:pt x="10318" y="12574"/>
                  </a:lnTo>
                  <a:lnTo>
                    <a:pt x="11279" y="12283"/>
                  </a:lnTo>
                  <a:lnTo>
                    <a:pt x="12261" y="12015"/>
                  </a:lnTo>
                  <a:lnTo>
                    <a:pt x="13266" y="11747"/>
                  </a:lnTo>
                  <a:lnTo>
                    <a:pt x="14316" y="11502"/>
                  </a:lnTo>
                  <a:lnTo>
                    <a:pt x="15410" y="11256"/>
                  </a:lnTo>
                  <a:lnTo>
                    <a:pt x="16505" y="11033"/>
                  </a:lnTo>
                  <a:lnTo>
                    <a:pt x="17644" y="10809"/>
                  </a:lnTo>
                  <a:lnTo>
                    <a:pt x="18805" y="10586"/>
                  </a:lnTo>
                  <a:lnTo>
                    <a:pt x="19989" y="10385"/>
                  </a:lnTo>
                  <a:lnTo>
                    <a:pt x="21195" y="10184"/>
                  </a:lnTo>
                  <a:lnTo>
                    <a:pt x="23696" y="9804"/>
                  </a:lnTo>
                  <a:lnTo>
                    <a:pt x="26286" y="9492"/>
                  </a:lnTo>
                  <a:lnTo>
                    <a:pt x="28944" y="9201"/>
                  </a:lnTo>
                  <a:lnTo>
                    <a:pt x="31691" y="8956"/>
                  </a:lnTo>
                  <a:lnTo>
                    <a:pt x="34505" y="8755"/>
                  </a:lnTo>
                  <a:lnTo>
                    <a:pt x="37386" y="8598"/>
                  </a:lnTo>
                  <a:lnTo>
                    <a:pt x="40312" y="8487"/>
                  </a:lnTo>
                  <a:lnTo>
                    <a:pt x="43282" y="8420"/>
                  </a:lnTo>
                  <a:lnTo>
                    <a:pt x="46319" y="8397"/>
                  </a:lnTo>
                  <a:lnTo>
                    <a:pt x="49334" y="8420"/>
                  </a:lnTo>
                  <a:lnTo>
                    <a:pt x="52304" y="8487"/>
                  </a:lnTo>
                  <a:lnTo>
                    <a:pt x="55230" y="8598"/>
                  </a:lnTo>
                  <a:lnTo>
                    <a:pt x="58111" y="8755"/>
                  </a:lnTo>
                  <a:lnTo>
                    <a:pt x="60925" y="8956"/>
                  </a:lnTo>
                  <a:lnTo>
                    <a:pt x="63672" y="9201"/>
                  </a:lnTo>
                  <a:lnTo>
                    <a:pt x="66329" y="9492"/>
                  </a:lnTo>
                  <a:lnTo>
                    <a:pt x="68920" y="9804"/>
                  </a:lnTo>
                  <a:lnTo>
                    <a:pt x="71421" y="10184"/>
                  </a:lnTo>
                  <a:lnTo>
                    <a:pt x="72627" y="10385"/>
                  </a:lnTo>
                  <a:lnTo>
                    <a:pt x="73811" y="10586"/>
                  </a:lnTo>
                  <a:lnTo>
                    <a:pt x="74972" y="10809"/>
                  </a:lnTo>
                  <a:lnTo>
                    <a:pt x="76111" y="11033"/>
                  </a:lnTo>
                  <a:lnTo>
                    <a:pt x="77228" y="11256"/>
                  </a:lnTo>
                  <a:lnTo>
                    <a:pt x="78300" y="11502"/>
                  </a:lnTo>
                  <a:lnTo>
                    <a:pt x="79350" y="11747"/>
                  </a:lnTo>
                  <a:lnTo>
                    <a:pt x="80355" y="12015"/>
                  </a:lnTo>
                  <a:lnTo>
                    <a:pt x="81359" y="12283"/>
                  </a:lnTo>
                  <a:lnTo>
                    <a:pt x="82297" y="12574"/>
                  </a:lnTo>
                  <a:lnTo>
                    <a:pt x="83235" y="12864"/>
                  </a:lnTo>
                  <a:lnTo>
                    <a:pt x="84106" y="13154"/>
                  </a:lnTo>
                  <a:lnTo>
                    <a:pt x="84977" y="13445"/>
                  </a:lnTo>
                  <a:lnTo>
                    <a:pt x="85781" y="13757"/>
                  </a:lnTo>
                  <a:lnTo>
                    <a:pt x="86920" y="13288"/>
                  </a:lnTo>
                  <a:lnTo>
                    <a:pt x="87948" y="12797"/>
                  </a:lnTo>
                  <a:lnTo>
                    <a:pt x="88439" y="12551"/>
                  </a:lnTo>
                  <a:lnTo>
                    <a:pt x="88886" y="12306"/>
                  </a:lnTo>
                  <a:lnTo>
                    <a:pt x="89310" y="12060"/>
                  </a:lnTo>
                  <a:lnTo>
                    <a:pt x="89734" y="11792"/>
                  </a:lnTo>
                  <a:lnTo>
                    <a:pt x="89734" y="3975"/>
                  </a:lnTo>
                  <a:lnTo>
                    <a:pt x="89288" y="3685"/>
                  </a:lnTo>
                  <a:lnTo>
                    <a:pt x="88819" y="3417"/>
                  </a:lnTo>
                  <a:lnTo>
                    <a:pt x="88305" y="3149"/>
                  </a:lnTo>
                  <a:lnTo>
                    <a:pt x="87791" y="2881"/>
                  </a:lnTo>
                  <a:lnTo>
                    <a:pt x="87233" y="2613"/>
                  </a:lnTo>
                  <a:lnTo>
                    <a:pt x="86652" y="2367"/>
                  </a:lnTo>
                  <a:lnTo>
                    <a:pt x="86049" y="2099"/>
                  </a:lnTo>
                  <a:lnTo>
                    <a:pt x="85402" y="1854"/>
                  </a:lnTo>
                  <a:lnTo>
                    <a:pt x="84039" y="1362"/>
                  </a:lnTo>
                  <a:lnTo>
                    <a:pt x="82588" y="893"/>
                  </a:lnTo>
                  <a:lnTo>
                    <a:pt x="81002" y="424"/>
                  </a:lnTo>
                  <a:lnTo>
                    <a:pt x="79327" y="0"/>
                  </a:lnTo>
                  <a:lnTo>
                    <a:pt x="77652" y="380"/>
                  </a:lnTo>
                  <a:lnTo>
                    <a:pt x="75910" y="759"/>
                  </a:lnTo>
                  <a:lnTo>
                    <a:pt x="74101" y="1117"/>
                  </a:lnTo>
                  <a:lnTo>
                    <a:pt x="72225" y="1429"/>
                  </a:lnTo>
                  <a:lnTo>
                    <a:pt x="70305" y="1742"/>
                  </a:lnTo>
                  <a:lnTo>
                    <a:pt x="68317" y="2010"/>
                  </a:lnTo>
                  <a:lnTo>
                    <a:pt x="66307" y="2278"/>
                  </a:lnTo>
                  <a:lnTo>
                    <a:pt x="64230" y="2501"/>
                  </a:lnTo>
                  <a:lnTo>
                    <a:pt x="62108" y="2702"/>
                  </a:lnTo>
                  <a:lnTo>
                    <a:pt x="59942" y="2881"/>
                  </a:lnTo>
                  <a:lnTo>
                    <a:pt x="57754" y="3015"/>
                  </a:lnTo>
                  <a:lnTo>
                    <a:pt x="55520" y="3149"/>
                  </a:lnTo>
                  <a:lnTo>
                    <a:pt x="53242" y="3238"/>
                  </a:lnTo>
                  <a:lnTo>
                    <a:pt x="50964" y="3305"/>
                  </a:lnTo>
                  <a:lnTo>
                    <a:pt x="48642" y="3350"/>
                  </a:lnTo>
                  <a:lnTo>
                    <a:pt x="46319" y="3372"/>
                  </a:lnTo>
                  <a:lnTo>
                    <a:pt x="43974" y="3350"/>
                  </a:lnTo>
                  <a:lnTo>
                    <a:pt x="41652" y="3305"/>
                  </a:lnTo>
                  <a:lnTo>
                    <a:pt x="39374" y="3238"/>
                  </a:lnTo>
                  <a:lnTo>
                    <a:pt x="37096" y="3149"/>
                  </a:lnTo>
                  <a:lnTo>
                    <a:pt x="34885" y="3015"/>
                  </a:lnTo>
                  <a:lnTo>
                    <a:pt x="32674" y="2881"/>
                  </a:lnTo>
                  <a:lnTo>
                    <a:pt x="30507" y="2702"/>
                  </a:lnTo>
                  <a:lnTo>
                    <a:pt x="28408" y="2501"/>
                  </a:lnTo>
                  <a:lnTo>
                    <a:pt x="26331" y="2278"/>
                  </a:lnTo>
                  <a:lnTo>
                    <a:pt x="24299" y="2010"/>
                  </a:lnTo>
                  <a:lnTo>
                    <a:pt x="22311" y="1742"/>
                  </a:lnTo>
                  <a:lnTo>
                    <a:pt x="20391" y="1429"/>
                  </a:lnTo>
                  <a:lnTo>
                    <a:pt x="18515" y="1117"/>
                  </a:lnTo>
                  <a:lnTo>
                    <a:pt x="16706" y="759"/>
                  </a:lnTo>
                  <a:lnTo>
                    <a:pt x="14964" y="380"/>
                  </a:lnTo>
                  <a:lnTo>
                    <a:pt x="13289" y="0"/>
                  </a:ln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183" name="Google Shape;183;p6"/>
            <p:cNvSpPr/>
            <p:nvPr/>
          </p:nvSpPr>
          <p:spPr>
            <a:xfrm>
              <a:off x="4308382" y="2704009"/>
              <a:ext cx="4833127" cy="1032065"/>
            </a:xfrm>
            <a:custGeom>
              <a:rect b="b" l="l" r="r" t="t"/>
              <a:pathLst>
                <a:path extrusionOk="0" h="19162" w="89735">
                  <a:moveTo>
                    <a:pt x="43929" y="0"/>
                  </a:moveTo>
                  <a:lnTo>
                    <a:pt x="41585" y="45"/>
                  </a:lnTo>
                  <a:lnTo>
                    <a:pt x="39262" y="134"/>
                  </a:lnTo>
                  <a:lnTo>
                    <a:pt x="36984" y="224"/>
                  </a:lnTo>
                  <a:lnTo>
                    <a:pt x="34751" y="358"/>
                  </a:lnTo>
                  <a:lnTo>
                    <a:pt x="32562" y="492"/>
                  </a:lnTo>
                  <a:lnTo>
                    <a:pt x="30396" y="670"/>
                  </a:lnTo>
                  <a:lnTo>
                    <a:pt x="28296" y="871"/>
                  </a:lnTo>
                  <a:lnTo>
                    <a:pt x="26264" y="1117"/>
                  </a:lnTo>
                  <a:lnTo>
                    <a:pt x="24254" y="1363"/>
                  </a:lnTo>
                  <a:lnTo>
                    <a:pt x="22311" y="1631"/>
                  </a:lnTo>
                  <a:lnTo>
                    <a:pt x="20435" y="1921"/>
                  </a:lnTo>
                  <a:lnTo>
                    <a:pt x="18626" y="2233"/>
                  </a:lnTo>
                  <a:lnTo>
                    <a:pt x="16884" y="2568"/>
                  </a:lnTo>
                  <a:lnTo>
                    <a:pt x="15187" y="2926"/>
                  </a:lnTo>
                  <a:lnTo>
                    <a:pt x="13579" y="3305"/>
                  </a:lnTo>
                  <a:lnTo>
                    <a:pt x="12060" y="3685"/>
                  </a:lnTo>
                  <a:lnTo>
                    <a:pt x="10586" y="4087"/>
                  </a:lnTo>
                  <a:lnTo>
                    <a:pt x="9224" y="4534"/>
                  </a:lnTo>
                  <a:lnTo>
                    <a:pt x="7929" y="4958"/>
                  </a:lnTo>
                  <a:lnTo>
                    <a:pt x="6723" y="5427"/>
                  </a:lnTo>
                  <a:lnTo>
                    <a:pt x="5606" y="5896"/>
                  </a:lnTo>
                  <a:lnTo>
                    <a:pt x="4579" y="6387"/>
                  </a:lnTo>
                  <a:lnTo>
                    <a:pt x="4110" y="6633"/>
                  </a:lnTo>
                  <a:lnTo>
                    <a:pt x="3663" y="6879"/>
                  </a:lnTo>
                  <a:lnTo>
                    <a:pt x="3217" y="7124"/>
                  </a:lnTo>
                  <a:lnTo>
                    <a:pt x="2815" y="7392"/>
                  </a:lnTo>
                  <a:lnTo>
                    <a:pt x="2435" y="7660"/>
                  </a:lnTo>
                  <a:lnTo>
                    <a:pt x="2100" y="7906"/>
                  </a:lnTo>
                  <a:lnTo>
                    <a:pt x="1765" y="8174"/>
                  </a:lnTo>
                  <a:lnTo>
                    <a:pt x="1475" y="8442"/>
                  </a:lnTo>
                  <a:lnTo>
                    <a:pt x="1207" y="8710"/>
                  </a:lnTo>
                  <a:lnTo>
                    <a:pt x="961" y="9000"/>
                  </a:lnTo>
                  <a:lnTo>
                    <a:pt x="738" y="9268"/>
                  </a:lnTo>
                  <a:lnTo>
                    <a:pt x="537" y="9559"/>
                  </a:lnTo>
                  <a:lnTo>
                    <a:pt x="380" y="9827"/>
                  </a:lnTo>
                  <a:lnTo>
                    <a:pt x="246" y="10117"/>
                  </a:lnTo>
                  <a:lnTo>
                    <a:pt x="135" y="10385"/>
                  </a:lnTo>
                  <a:lnTo>
                    <a:pt x="68" y="10675"/>
                  </a:lnTo>
                  <a:lnTo>
                    <a:pt x="23" y="10966"/>
                  </a:lnTo>
                  <a:lnTo>
                    <a:pt x="1" y="11256"/>
                  </a:lnTo>
                  <a:lnTo>
                    <a:pt x="23" y="11546"/>
                  </a:lnTo>
                  <a:lnTo>
                    <a:pt x="68" y="11814"/>
                  </a:lnTo>
                  <a:lnTo>
                    <a:pt x="135" y="12082"/>
                  </a:lnTo>
                  <a:lnTo>
                    <a:pt x="224" y="12373"/>
                  </a:lnTo>
                  <a:lnTo>
                    <a:pt x="358" y="12641"/>
                  </a:lnTo>
                  <a:lnTo>
                    <a:pt x="492" y="12909"/>
                  </a:lnTo>
                  <a:lnTo>
                    <a:pt x="671" y="13177"/>
                  </a:lnTo>
                  <a:lnTo>
                    <a:pt x="872" y="13445"/>
                  </a:lnTo>
                  <a:lnTo>
                    <a:pt x="1117" y="13713"/>
                  </a:lnTo>
                  <a:lnTo>
                    <a:pt x="1363" y="13981"/>
                  </a:lnTo>
                  <a:lnTo>
                    <a:pt x="1653" y="14249"/>
                  </a:lnTo>
                  <a:lnTo>
                    <a:pt x="1944" y="14494"/>
                  </a:lnTo>
                  <a:lnTo>
                    <a:pt x="2279" y="14762"/>
                  </a:lnTo>
                  <a:lnTo>
                    <a:pt x="2636" y="15008"/>
                  </a:lnTo>
                  <a:lnTo>
                    <a:pt x="3038" y="15276"/>
                  </a:lnTo>
                  <a:lnTo>
                    <a:pt x="3440" y="15522"/>
                  </a:lnTo>
                  <a:lnTo>
                    <a:pt x="3864" y="15767"/>
                  </a:lnTo>
                  <a:lnTo>
                    <a:pt x="4333" y="16013"/>
                  </a:lnTo>
                  <a:lnTo>
                    <a:pt x="5316" y="16504"/>
                  </a:lnTo>
                  <a:lnTo>
                    <a:pt x="6410" y="16973"/>
                  </a:lnTo>
                  <a:lnTo>
                    <a:pt x="7594" y="17442"/>
                  </a:lnTo>
                  <a:lnTo>
                    <a:pt x="8889" y="17889"/>
                  </a:lnTo>
                  <a:lnTo>
                    <a:pt x="10251" y="18335"/>
                  </a:lnTo>
                  <a:lnTo>
                    <a:pt x="11725" y="18737"/>
                  </a:lnTo>
                  <a:lnTo>
                    <a:pt x="13289" y="19162"/>
                  </a:lnTo>
                  <a:lnTo>
                    <a:pt x="14964" y="18760"/>
                  </a:lnTo>
                  <a:lnTo>
                    <a:pt x="16706" y="18380"/>
                  </a:lnTo>
                  <a:lnTo>
                    <a:pt x="18515" y="18023"/>
                  </a:lnTo>
                  <a:lnTo>
                    <a:pt x="20391" y="17710"/>
                  </a:lnTo>
                  <a:lnTo>
                    <a:pt x="22311" y="17398"/>
                  </a:lnTo>
                  <a:lnTo>
                    <a:pt x="24299" y="17130"/>
                  </a:lnTo>
                  <a:lnTo>
                    <a:pt x="26331" y="16884"/>
                  </a:lnTo>
                  <a:lnTo>
                    <a:pt x="28408" y="16638"/>
                  </a:lnTo>
                  <a:lnTo>
                    <a:pt x="30507" y="16437"/>
                  </a:lnTo>
                  <a:lnTo>
                    <a:pt x="32674" y="16281"/>
                  </a:lnTo>
                  <a:lnTo>
                    <a:pt x="34885" y="16125"/>
                  </a:lnTo>
                  <a:lnTo>
                    <a:pt x="37096" y="15991"/>
                  </a:lnTo>
                  <a:lnTo>
                    <a:pt x="39374" y="15901"/>
                  </a:lnTo>
                  <a:lnTo>
                    <a:pt x="41652" y="15834"/>
                  </a:lnTo>
                  <a:lnTo>
                    <a:pt x="43974" y="15790"/>
                  </a:lnTo>
                  <a:lnTo>
                    <a:pt x="46319" y="15767"/>
                  </a:lnTo>
                  <a:lnTo>
                    <a:pt x="48642" y="15790"/>
                  </a:lnTo>
                  <a:lnTo>
                    <a:pt x="50964" y="15834"/>
                  </a:lnTo>
                  <a:lnTo>
                    <a:pt x="53242" y="15901"/>
                  </a:lnTo>
                  <a:lnTo>
                    <a:pt x="55520" y="15991"/>
                  </a:lnTo>
                  <a:lnTo>
                    <a:pt x="57754" y="16125"/>
                  </a:lnTo>
                  <a:lnTo>
                    <a:pt x="59942" y="16281"/>
                  </a:lnTo>
                  <a:lnTo>
                    <a:pt x="62108" y="16437"/>
                  </a:lnTo>
                  <a:lnTo>
                    <a:pt x="64230" y="16638"/>
                  </a:lnTo>
                  <a:lnTo>
                    <a:pt x="66307" y="16884"/>
                  </a:lnTo>
                  <a:lnTo>
                    <a:pt x="68317" y="17130"/>
                  </a:lnTo>
                  <a:lnTo>
                    <a:pt x="70305" y="17398"/>
                  </a:lnTo>
                  <a:lnTo>
                    <a:pt x="72225" y="17710"/>
                  </a:lnTo>
                  <a:lnTo>
                    <a:pt x="74101" y="18023"/>
                  </a:lnTo>
                  <a:lnTo>
                    <a:pt x="75910" y="18380"/>
                  </a:lnTo>
                  <a:lnTo>
                    <a:pt x="77652" y="18760"/>
                  </a:lnTo>
                  <a:lnTo>
                    <a:pt x="79327" y="19162"/>
                  </a:lnTo>
                  <a:lnTo>
                    <a:pt x="81002" y="18715"/>
                  </a:lnTo>
                  <a:lnTo>
                    <a:pt x="82588" y="18269"/>
                  </a:lnTo>
                  <a:lnTo>
                    <a:pt x="84039" y="17777"/>
                  </a:lnTo>
                  <a:lnTo>
                    <a:pt x="85402" y="17286"/>
                  </a:lnTo>
                  <a:lnTo>
                    <a:pt x="86049" y="17040"/>
                  </a:lnTo>
                  <a:lnTo>
                    <a:pt x="86652" y="16795"/>
                  </a:lnTo>
                  <a:lnTo>
                    <a:pt x="87233" y="16527"/>
                  </a:lnTo>
                  <a:lnTo>
                    <a:pt x="87791" y="16259"/>
                  </a:lnTo>
                  <a:lnTo>
                    <a:pt x="88305" y="15991"/>
                  </a:lnTo>
                  <a:lnTo>
                    <a:pt x="88819" y="15723"/>
                  </a:lnTo>
                  <a:lnTo>
                    <a:pt x="89288" y="15455"/>
                  </a:lnTo>
                  <a:lnTo>
                    <a:pt x="89734" y="15187"/>
                  </a:lnTo>
                  <a:lnTo>
                    <a:pt x="89734" y="7348"/>
                  </a:lnTo>
                  <a:lnTo>
                    <a:pt x="89087" y="6946"/>
                  </a:lnTo>
                  <a:lnTo>
                    <a:pt x="88394" y="6566"/>
                  </a:lnTo>
                  <a:lnTo>
                    <a:pt x="87635" y="6186"/>
                  </a:lnTo>
                  <a:lnTo>
                    <a:pt x="86809" y="5807"/>
                  </a:lnTo>
                  <a:lnTo>
                    <a:pt x="85960" y="5449"/>
                  </a:lnTo>
                  <a:lnTo>
                    <a:pt x="85022" y="5092"/>
                  </a:lnTo>
                  <a:lnTo>
                    <a:pt x="84062" y="4735"/>
                  </a:lnTo>
                  <a:lnTo>
                    <a:pt x="83034" y="4400"/>
                  </a:lnTo>
                  <a:lnTo>
                    <a:pt x="81962" y="4065"/>
                  </a:lnTo>
                  <a:lnTo>
                    <a:pt x="80824" y="3752"/>
                  </a:lnTo>
                  <a:lnTo>
                    <a:pt x="79640" y="3439"/>
                  </a:lnTo>
                  <a:lnTo>
                    <a:pt x="78412" y="3149"/>
                  </a:lnTo>
                  <a:lnTo>
                    <a:pt x="77139" y="2859"/>
                  </a:lnTo>
                  <a:lnTo>
                    <a:pt x="75821" y="2591"/>
                  </a:lnTo>
                  <a:lnTo>
                    <a:pt x="74459" y="2323"/>
                  </a:lnTo>
                  <a:lnTo>
                    <a:pt x="73052" y="2055"/>
                  </a:lnTo>
                  <a:lnTo>
                    <a:pt x="71555" y="1809"/>
                  </a:lnTo>
                  <a:lnTo>
                    <a:pt x="70037" y="1586"/>
                  </a:lnTo>
                  <a:lnTo>
                    <a:pt x="68496" y="1363"/>
                  </a:lnTo>
                  <a:lnTo>
                    <a:pt x="66910" y="1162"/>
                  </a:lnTo>
                  <a:lnTo>
                    <a:pt x="65302" y="983"/>
                  </a:lnTo>
                  <a:lnTo>
                    <a:pt x="63672" y="804"/>
                  </a:lnTo>
                  <a:lnTo>
                    <a:pt x="62019" y="670"/>
                  </a:lnTo>
                  <a:lnTo>
                    <a:pt x="60344" y="514"/>
                  </a:lnTo>
                  <a:lnTo>
                    <a:pt x="58647" y="402"/>
                  </a:lnTo>
                  <a:lnTo>
                    <a:pt x="56950" y="291"/>
                  </a:lnTo>
                  <a:lnTo>
                    <a:pt x="55208" y="201"/>
                  </a:lnTo>
                  <a:lnTo>
                    <a:pt x="53443" y="134"/>
                  </a:lnTo>
                  <a:lnTo>
                    <a:pt x="51679" y="67"/>
                  </a:lnTo>
                  <a:lnTo>
                    <a:pt x="49915" y="23"/>
                  </a:lnTo>
                  <a:lnTo>
                    <a:pt x="48106" y="0"/>
                  </a:lnTo>
                  <a:close/>
                </a:path>
              </a:pathLst>
            </a:cu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Alt 1">
  <p:cSld name="BLANK_1_1_1_1_1_1_1">
    <p:spTree>
      <p:nvGrpSpPr>
        <p:cNvPr id="184" name="Shape 184"/>
        <p:cNvGrpSpPr/>
        <p:nvPr/>
      </p:nvGrpSpPr>
      <p:grpSpPr>
        <a:xfrm>
          <a:off x="0" y="0"/>
          <a:ext cx="0" cy="0"/>
          <a:chOff x="0" y="0"/>
          <a:chExt cx="0" cy="0"/>
        </a:xfrm>
      </p:grpSpPr>
      <p:sp>
        <p:nvSpPr>
          <p:cNvPr id="185" name="Google Shape;185;p7"/>
          <p:cNvSpPr/>
          <p:nvPr/>
        </p:nvSpPr>
        <p:spPr>
          <a:xfrm>
            <a:off x="6519500" y="2216800"/>
            <a:ext cx="4728600" cy="1604700"/>
          </a:xfrm>
          <a:prstGeom prst="chord">
            <a:avLst>
              <a:gd fmla="val 4346562" name="adj1"/>
              <a:gd fmla="val 17254322"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86" name="Google Shape;186;p7"/>
          <p:cNvSpPr/>
          <p:nvPr/>
        </p:nvSpPr>
        <p:spPr>
          <a:xfrm rot="1800032">
            <a:off x="6670150" y="2309109"/>
            <a:ext cx="4728524" cy="1869582"/>
          </a:xfrm>
          <a:prstGeom prst="chord">
            <a:avLst>
              <a:gd fmla="val 3282930" name="adj1"/>
              <a:gd fmla="val 14744228"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87" name="Google Shape;187;p7"/>
          <p:cNvSpPr/>
          <p:nvPr/>
        </p:nvSpPr>
        <p:spPr>
          <a:xfrm>
            <a:off x="6008850" y="3120100"/>
            <a:ext cx="3135148" cy="2023395"/>
          </a:xfrm>
          <a:custGeom>
            <a:rect b="b" l="l" r="r" t="t"/>
            <a:pathLst>
              <a:path extrusionOk="0" h="29205" w="61561">
                <a:moveTo>
                  <a:pt x="61560" y="1"/>
                </a:moveTo>
                <a:lnTo>
                  <a:pt x="60172" y="120"/>
                </a:lnTo>
                <a:lnTo>
                  <a:pt x="58745" y="258"/>
                </a:lnTo>
                <a:lnTo>
                  <a:pt x="57318" y="417"/>
                </a:lnTo>
                <a:lnTo>
                  <a:pt x="55870" y="595"/>
                </a:lnTo>
                <a:lnTo>
                  <a:pt x="54403" y="814"/>
                </a:lnTo>
                <a:lnTo>
                  <a:pt x="52936" y="1051"/>
                </a:lnTo>
                <a:lnTo>
                  <a:pt x="51429" y="1309"/>
                </a:lnTo>
                <a:lnTo>
                  <a:pt x="49942" y="1587"/>
                </a:lnTo>
                <a:lnTo>
                  <a:pt x="48436" y="1884"/>
                </a:lnTo>
                <a:lnTo>
                  <a:pt x="46909" y="2221"/>
                </a:lnTo>
                <a:lnTo>
                  <a:pt x="45382" y="2578"/>
                </a:lnTo>
                <a:lnTo>
                  <a:pt x="43836" y="2955"/>
                </a:lnTo>
                <a:lnTo>
                  <a:pt x="42309" y="3351"/>
                </a:lnTo>
                <a:lnTo>
                  <a:pt x="40763" y="3787"/>
                </a:lnTo>
                <a:lnTo>
                  <a:pt x="39217" y="4224"/>
                </a:lnTo>
                <a:lnTo>
                  <a:pt x="37670" y="4699"/>
                </a:lnTo>
                <a:lnTo>
                  <a:pt x="35866" y="5274"/>
                </a:lnTo>
                <a:lnTo>
                  <a:pt x="34082" y="5869"/>
                </a:lnTo>
                <a:lnTo>
                  <a:pt x="32337" y="6484"/>
                </a:lnTo>
                <a:lnTo>
                  <a:pt x="30592" y="7118"/>
                </a:lnTo>
                <a:lnTo>
                  <a:pt x="28887" y="7792"/>
                </a:lnTo>
                <a:lnTo>
                  <a:pt x="27222" y="8466"/>
                </a:lnTo>
                <a:lnTo>
                  <a:pt x="25557" y="9160"/>
                </a:lnTo>
                <a:lnTo>
                  <a:pt x="23951" y="9894"/>
                </a:lnTo>
                <a:lnTo>
                  <a:pt x="22365" y="10627"/>
                </a:lnTo>
                <a:lnTo>
                  <a:pt x="20818" y="11381"/>
                </a:lnTo>
                <a:lnTo>
                  <a:pt x="19292" y="12154"/>
                </a:lnTo>
                <a:lnTo>
                  <a:pt x="17824" y="12927"/>
                </a:lnTo>
                <a:lnTo>
                  <a:pt x="16377" y="13740"/>
                </a:lnTo>
                <a:lnTo>
                  <a:pt x="14989" y="14553"/>
                </a:lnTo>
                <a:lnTo>
                  <a:pt x="13621" y="15386"/>
                </a:lnTo>
                <a:lnTo>
                  <a:pt x="12313" y="16218"/>
                </a:lnTo>
                <a:lnTo>
                  <a:pt x="11084" y="17051"/>
                </a:lnTo>
                <a:lnTo>
                  <a:pt x="9914" y="17884"/>
                </a:lnTo>
                <a:lnTo>
                  <a:pt x="8804" y="18716"/>
                </a:lnTo>
                <a:lnTo>
                  <a:pt x="7753" y="19549"/>
                </a:lnTo>
                <a:lnTo>
                  <a:pt x="6762" y="20382"/>
                </a:lnTo>
                <a:lnTo>
                  <a:pt x="5810" y="21214"/>
                </a:lnTo>
                <a:lnTo>
                  <a:pt x="4938" y="22027"/>
                </a:lnTo>
                <a:lnTo>
                  <a:pt x="4125" y="22860"/>
                </a:lnTo>
                <a:lnTo>
                  <a:pt x="3371" y="23693"/>
                </a:lnTo>
                <a:lnTo>
                  <a:pt x="2697" y="24505"/>
                </a:lnTo>
                <a:lnTo>
                  <a:pt x="2380" y="24902"/>
                </a:lnTo>
                <a:lnTo>
                  <a:pt x="2063" y="25298"/>
                </a:lnTo>
                <a:lnTo>
                  <a:pt x="1785" y="25715"/>
                </a:lnTo>
                <a:lnTo>
                  <a:pt x="1528" y="26111"/>
                </a:lnTo>
                <a:lnTo>
                  <a:pt x="1270" y="26508"/>
                </a:lnTo>
                <a:lnTo>
                  <a:pt x="1032" y="26904"/>
                </a:lnTo>
                <a:lnTo>
                  <a:pt x="814" y="27281"/>
                </a:lnTo>
                <a:lnTo>
                  <a:pt x="616" y="27678"/>
                </a:lnTo>
                <a:lnTo>
                  <a:pt x="437" y="28054"/>
                </a:lnTo>
                <a:lnTo>
                  <a:pt x="279" y="28451"/>
                </a:lnTo>
                <a:lnTo>
                  <a:pt x="120" y="28827"/>
                </a:lnTo>
                <a:lnTo>
                  <a:pt x="1" y="29204"/>
                </a:lnTo>
                <a:lnTo>
                  <a:pt x="61560" y="29204"/>
                </a:lnTo>
                <a:lnTo>
                  <a:pt x="61560" y="1"/>
                </a:lnTo>
                <a:close/>
              </a:path>
            </a:pathLst>
          </a:custGeom>
          <a:gradFill>
            <a:gsLst>
              <a:gs pos="0">
                <a:schemeClr val="accent2"/>
              </a:gs>
              <a:gs pos="37000">
                <a:schemeClr val="lt2"/>
              </a:gs>
              <a:gs pos="92000">
                <a:schemeClr val="accent1"/>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Sora"/>
              <a:ea typeface="Sora"/>
              <a:cs typeface="Sora"/>
              <a:sym typeface="Sora"/>
            </a:endParaRPr>
          </a:p>
        </p:txBody>
      </p:sp>
      <p:sp>
        <p:nvSpPr>
          <p:cNvPr id="188" name="Google Shape;188;p7"/>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189" name="Google Shape;189;p7"/>
          <p:cNvSpPr txBox="1"/>
          <p:nvPr>
            <p:ph idx="2" type="title"/>
          </p:nvPr>
        </p:nvSpPr>
        <p:spPr>
          <a:xfrm>
            <a:off x="115025" y="406250"/>
            <a:ext cx="6507000" cy="2656800"/>
          </a:xfrm>
          <a:prstGeom prst="rect">
            <a:avLst/>
          </a:prstGeom>
        </p:spPr>
        <p:txBody>
          <a:bodyPr anchorCtr="0" anchor="t" bIns="91425" lIns="91425" spcFirstLastPara="1" rIns="91425" wrap="square" tIns="0">
            <a:noAutofit/>
          </a:bodyPr>
          <a:lstStyle>
            <a:lvl1pPr lvl="0">
              <a:lnSpc>
                <a:spcPct val="90000"/>
              </a:lnSpc>
              <a:spcBef>
                <a:spcPts val="0"/>
              </a:spcBef>
              <a:spcAft>
                <a:spcPts val="0"/>
              </a:spcAft>
              <a:buNone/>
              <a:defRPr sz="5500"/>
            </a:lvl1pPr>
            <a:lvl2pPr lvl="1">
              <a:lnSpc>
                <a:spcPct val="90000"/>
              </a:lnSpc>
              <a:spcBef>
                <a:spcPts val="0"/>
              </a:spcBef>
              <a:spcAft>
                <a:spcPts val="0"/>
              </a:spcAft>
              <a:buNone/>
              <a:defRPr sz="5500"/>
            </a:lvl2pPr>
            <a:lvl3pPr lvl="2">
              <a:lnSpc>
                <a:spcPct val="90000"/>
              </a:lnSpc>
              <a:spcBef>
                <a:spcPts val="0"/>
              </a:spcBef>
              <a:spcAft>
                <a:spcPts val="0"/>
              </a:spcAft>
              <a:buNone/>
              <a:defRPr sz="5500"/>
            </a:lvl3pPr>
            <a:lvl4pPr lvl="3">
              <a:lnSpc>
                <a:spcPct val="90000"/>
              </a:lnSpc>
              <a:spcBef>
                <a:spcPts val="0"/>
              </a:spcBef>
              <a:spcAft>
                <a:spcPts val="0"/>
              </a:spcAft>
              <a:buNone/>
              <a:defRPr sz="5500"/>
            </a:lvl4pPr>
            <a:lvl5pPr lvl="4">
              <a:lnSpc>
                <a:spcPct val="90000"/>
              </a:lnSpc>
              <a:spcBef>
                <a:spcPts val="0"/>
              </a:spcBef>
              <a:spcAft>
                <a:spcPts val="0"/>
              </a:spcAft>
              <a:buNone/>
              <a:defRPr sz="5500"/>
            </a:lvl5pPr>
            <a:lvl6pPr lvl="5">
              <a:lnSpc>
                <a:spcPct val="90000"/>
              </a:lnSpc>
              <a:spcBef>
                <a:spcPts val="0"/>
              </a:spcBef>
              <a:spcAft>
                <a:spcPts val="0"/>
              </a:spcAft>
              <a:buNone/>
              <a:defRPr sz="5500"/>
            </a:lvl6pPr>
            <a:lvl7pPr lvl="6">
              <a:lnSpc>
                <a:spcPct val="90000"/>
              </a:lnSpc>
              <a:spcBef>
                <a:spcPts val="0"/>
              </a:spcBef>
              <a:spcAft>
                <a:spcPts val="0"/>
              </a:spcAft>
              <a:buNone/>
              <a:defRPr sz="5500"/>
            </a:lvl7pPr>
            <a:lvl8pPr lvl="7">
              <a:lnSpc>
                <a:spcPct val="90000"/>
              </a:lnSpc>
              <a:spcBef>
                <a:spcPts val="0"/>
              </a:spcBef>
              <a:spcAft>
                <a:spcPts val="0"/>
              </a:spcAft>
              <a:buNone/>
              <a:defRPr sz="5500"/>
            </a:lvl8pPr>
            <a:lvl9pPr lvl="8">
              <a:lnSpc>
                <a:spcPct val="90000"/>
              </a:lnSpc>
              <a:spcBef>
                <a:spcPts val="0"/>
              </a:spcBef>
              <a:spcAft>
                <a:spcPts val="0"/>
              </a:spcAft>
              <a:buNone/>
              <a:defRPr sz="5500"/>
            </a:lvl9pPr>
          </a:lstStyle>
          <a:p/>
        </p:txBody>
      </p:sp>
      <p:sp>
        <p:nvSpPr>
          <p:cNvPr id="190" name="Google Shape;190;p7"/>
          <p:cNvSpPr txBox="1"/>
          <p:nvPr>
            <p:ph idx="1" type="subTitle"/>
          </p:nvPr>
        </p:nvSpPr>
        <p:spPr>
          <a:xfrm>
            <a:off x="115025" y="3062925"/>
            <a:ext cx="3759600" cy="16599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Clr>
                <a:schemeClr val="lt1"/>
              </a:buClr>
              <a:buSzPts val="1000"/>
              <a:buFont typeface="Sora"/>
              <a:buNone/>
              <a:defRPr sz="1000"/>
            </a:lvl1pPr>
            <a:lvl2pPr lvl="1">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000"/>
              <a:buFont typeface="Sora"/>
              <a:buNone/>
              <a:defRPr sz="1000">
                <a:solidFill>
                  <a:schemeClr val="lt1"/>
                </a:solidFill>
                <a:latin typeface="Sora"/>
                <a:ea typeface="Sora"/>
                <a:cs typeface="Sora"/>
                <a:sym typeface="Sora"/>
              </a:defRPr>
            </a:lvl9pPr>
          </a:lstStyle>
          <a:p/>
        </p:txBody>
      </p:sp>
      <p:sp>
        <p:nvSpPr>
          <p:cNvPr id="191" name="Google Shape;191;p7"/>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Alt 2">
  <p:cSld name="BLANK_1_1_1_1_1_1_1_2">
    <p:spTree>
      <p:nvGrpSpPr>
        <p:cNvPr id="192" name="Shape 192"/>
        <p:cNvGrpSpPr/>
        <p:nvPr/>
      </p:nvGrpSpPr>
      <p:grpSpPr>
        <a:xfrm>
          <a:off x="0" y="0"/>
          <a:ext cx="0" cy="0"/>
          <a:chOff x="0" y="0"/>
          <a:chExt cx="0" cy="0"/>
        </a:xfrm>
      </p:grpSpPr>
      <p:sp>
        <p:nvSpPr>
          <p:cNvPr id="193" name="Google Shape;193;p8"/>
          <p:cNvSpPr/>
          <p:nvPr/>
        </p:nvSpPr>
        <p:spPr>
          <a:xfrm>
            <a:off x="5861425" y="3065475"/>
            <a:ext cx="3282600" cy="2078950"/>
          </a:xfrm>
          <a:custGeom>
            <a:rect b="b" l="l" r="r" t="t"/>
            <a:pathLst>
              <a:path extrusionOk="0" h="83158" w="131304">
                <a:moveTo>
                  <a:pt x="131286" y="0"/>
                </a:moveTo>
                <a:lnTo>
                  <a:pt x="131304" y="83132"/>
                </a:lnTo>
                <a:lnTo>
                  <a:pt x="0" y="83158"/>
                </a:lnTo>
                <a:lnTo>
                  <a:pt x="55816" y="4343"/>
                </a:lnTo>
                <a:close/>
              </a:path>
            </a:pathLst>
          </a:custGeom>
          <a:solidFill>
            <a:schemeClr val="accent5"/>
          </a:solidFill>
          <a:ln>
            <a:noFill/>
          </a:ln>
        </p:spPr>
      </p:sp>
      <p:sp>
        <p:nvSpPr>
          <p:cNvPr id="194" name="Google Shape;194;p8"/>
          <p:cNvSpPr/>
          <p:nvPr/>
        </p:nvSpPr>
        <p:spPr>
          <a:xfrm>
            <a:off x="6818025" y="1675"/>
            <a:ext cx="2326300" cy="3183925"/>
          </a:xfrm>
          <a:custGeom>
            <a:rect b="b" l="l" r="r" t="t"/>
            <a:pathLst>
              <a:path extrusionOk="0" h="127357" w="93052">
                <a:moveTo>
                  <a:pt x="17353" y="127357"/>
                </a:moveTo>
                <a:lnTo>
                  <a:pt x="0" y="18662"/>
                </a:lnTo>
                <a:lnTo>
                  <a:pt x="93052" y="0"/>
                </a:lnTo>
                <a:lnTo>
                  <a:pt x="93019" y="122556"/>
                </a:lnTo>
                <a:close/>
              </a:path>
            </a:pathLst>
          </a:custGeom>
          <a:gradFill>
            <a:gsLst>
              <a:gs pos="0">
                <a:schemeClr val="accent2"/>
              </a:gs>
              <a:gs pos="37000">
                <a:schemeClr val="lt2"/>
              </a:gs>
              <a:gs pos="92000">
                <a:schemeClr val="accent1"/>
              </a:gs>
              <a:gs pos="100000">
                <a:schemeClr val="accent1"/>
              </a:gs>
            </a:gsLst>
            <a:lin ang="13500032" scaled="0"/>
          </a:gradFill>
          <a:ln>
            <a:noFill/>
          </a:ln>
        </p:spPr>
      </p:sp>
      <p:grpSp>
        <p:nvGrpSpPr>
          <p:cNvPr id="195" name="Google Shape;195;p8"/>
          <p:cNvGrpSpPr/>
          <p:nvPr/>
        </p:nvGrpSpPr>
        <p:grpSpPr>
          <a:xfrm>
            <a:off x="25" y="4625"/>
            <a:ext cx="2329791" cy="795413"/>
            <a:chOff x="21" y="-511"/>
            <a:chExt cx="2329791" cy="800617"/>
          </a:xfrm>
        </p:grpSpPr>
        <p:grpSp>
          <p:nvGrpSpPr>
            <p:cNvPr id="196" name="Google Shape;196;p8"/>
            <p:cNvGrpSpPr/>
            <p:nvPr/>
          </p:nvGrpSpPr>
          <p:grpSpPr>
            <a:xfrm flipH="1" rot="10800000">
              <a:off x="25" y="392516"/>
              <a:ext cx="1927788" cy="407590"/>
              <a:chOff x="537425" y="3249175"/>
              <a:chExt cx="1774800" cy="370200"/>
            </a:xfrm>
          </p:grpSpPr>
          <p:sp>
            <p:nvSpPr>
              <p:cNvPr id="197" name="Google Shape;197;p8"/>
              <p:cNvSpPr/>
              <p:nvPr/>
            </p:nvSpPr>
            <p:spPr>
              <a:xfrm>
                <a:off x="537425" y="3249175"/>
                <a:ext cx="2940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98" name="Google Shape;198;p8"/>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199" name="Google Shape;199;p8"/>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0" name="Google Shape;200;p8"/>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1" name="Google Shape;201;p8"/>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02" name="Google Shape;202;p8"/>
            <p:cNvGrpSpPr/>
            <p:nvPr/>
          </p:nvGrpSpPr>
          <p:grpSpPr>
            <a:xfrm flipH="1" rot="10800000">
              <a:off x="21" y="-511"/>
              <a:ext cx="1927788" cy="393115"/>
              <a:chOff x="537425" y="3249175"/>
              <a:chExt cx="1774800" cy="370200"/>
            </a:xfrm>
          </p:grpSpPr>
          <p:sp>
            <p:nvSpPr>
              <p:cNvPr id="203" name="Google Shape;203;p8"/>
              <p:cNvSpPr/>
              <p:nvPr/>
            </p:nvSpPr>
            <p:spPr>
              <a:xfrm>
                <a:off x="537425" y="3249175"/>
                <a:ext cx="2940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4" name="Google Shape;204;p8"/>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5" name="Google Shape;205;p8"/>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6" name="Google Shape;206;p8"/>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07" name="Google Shape;207;p8"/>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208" name="Google Shape;208;p8"/>
            <p:cNvSpPr/>
            <p:nvPr/>
          </p:nvSpPr>
          <p:spPr>
            <a:xfrm flipH="1" rot="10800000">
              <a:off x="1927813" y="392406"/>
              <a:ext cx="402000" cy="407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sp>
        <p:nvSpPr>
          <p:cNvPr id="209" name="Google Shape;209;p8"/>
          <p:cNvSpPr txBox="1"/>
          <p:nvPr>
            <p:ph type="title"/>
          </p:nvPr>
        </p:nvSpPr>
        <p:spPr>
          <a:xfrm>
            <a:off x="96025" y="1206300"/>
            <a:ext cx="6507000" cy="1876200"/>
          </a:xfrm>
          <a:prstGeom prst="rect">
            <a:avLst/>
          </a:prstGeom>
        </p:spPr>
        <p:txBody>
          <a:bodyPr anchorCtr="0" anchor="t" bIns="91425" lIns="91425" spcFirstLastPara="1" rIns="91425" wrap="square" tIns="91425">
            <a:noAutofit/>
          </a:bodyPr>
          <a:lstStyle>
            <a:lvl1pPr lvl="0">
              <a:spcBef>
                <a:spcPts val="0"/>
              </a:spcBef>
              <a:spcAft>
                <a:spcPts val="0"/>
              </a:spcAft>
              <a:buNone/>
              <a:defRPr sz="3600"/>
            </a:lvl1pPr>
            <a:lvl2pPr lvl="1">
              <a:spcBef>
                <a:spcPts val="0"/>
              </a:spcBef>
              <a:spcAft>
                <a:spcPts val="0"/>
              </a:spcAft>
              <a:buClr>
                <a:schemeClr val="lt1"/>
              </a:buClr>
              <a:buSzPts val="3600"/>
              <a:buFont typeface="IBM Plex Sans"/>
              <a:buNone/>
              <a:defRPr sz="3600">
                <a:solidFill>
                  <a:schemeClr val="lt1"/>
                </a:solidFill>
              </a:defRPr>
            </a:lvl2pPr>
            <a:lvl3pPr lvl="2">
              <a:spcBef>
                <a:spcPts val="0"/>
              </a:spcBef>
              <a:spcAft>
                <a:spcPts val="0"/>
              </a:spcAft>
              <a:buClr>
                <a:schemeClr val="lt1"/>
              </a:buClr>
              <a:buSzPts val="3600"/>
              <a:buFont typeface="IBM Plex Sans"/>
              <a:buNone/>
              <a:defRPr sz="3600">
                <a:solidFill>
                  <a:schemeClr val="lt1"/>
                </a:solidFill>
              </a:defRPr>
            </a:lvl3pPr>
            <a:lvl4pPr lvl="3">
              <a:spcBef>
                <a:spcPts val="0"/>
              </a:spcBef>
              <a:spcAft>
                <a:spcPts val="0"/>
              </a:spcAft>
              <a:buClr>
                <a:schemeClr val="lt1"/>
              </a:buClr>
              <a:buSzPts val="3600"/>
              <a:buFont typeface="IBM Plex Sans"/>
              <a:buNone/>
              <a:defRPr sz="3600">
                <a:solidFill>
                  <a:schemeClr val="lt1"/>
                </a:solidFill>
              </a:defRPr>
            </a:lvl4pPr>
            <a:lvl5pPr lvl="4">
              <a:spcBef>
                <a:spcPts val="0"/>
              </a:spcBef>
              <a:spcAft>
                <a:spcPts val="0"/>
              </a:spcAft>
              <a:buClr>
                <a:schemeClr val="lt1"/>
              </a:buClr>
              <a:buSzPts val="3600"/>
              <a:buFont typeface="IBM Plex Sans"/>
              <a:buNone/>
              <a:defRPr sz="3600">
                <a:solidFill>
                  <a:schemeClr val="lt1"/>
                </a:solidFill>
              </a:defRPr>
            </a:lvl5pPr>
            <a:lvl6pPr lvl="5">
              <a:spcBef>
                <a:spcPts val="0"/>
              </a:spcBef>
              <a:spcAft>
                <a:spcPts val="0"/>
              </a:spcAft>
              <a:buClr>
                <a:schemeClr val="lt1"/>
              </a:buClr>
              <a:buSzPts val="3600"/>
              <a:buFont typeface="IBM Plex Sans"/>
              <a:buNone/>
              <a:defRPr sz="3600">
                <a:solidFill>
                  <a:schemeClr val="lt1"/>
                </a:solidFill>
              </a:defRPr>
            </a:lvl6pPr>
            <a:lvl7pPr lvl="6">
              <a:spcBef>
                <a:spcPts val="0"/>
              </a:spcBef>
              <a:spcAft>
                <a:spcPts val="0"/>
              </a:spcAft>
              <a:buClr>
                <a:schemeClr val="lt1"/>
              </a:buClr>
              <a:buSzPts val="3600"/>
              <a:buFont typeface="IBM Plex Sans"/>
              <a:buNone/>
              <a:defRPr sz="3600">
                <a:solidFill>
                  <a:schemeClr val="lt1"/>
                </a:solidFill>
              </a:defRPr>
            </a:lvl7pPr>
            <a:lvl8pPr lvl="7">
              <a:spcBef>
                <a:spcPts val="0"/>
              </a:spcBef>
              <a:spcAft>
                <a:spcPts val="0"/>
              </a:spcAft>
              <a:buClr>
                <a:schemeClr val="lt1"/>
              </a:buClr>
              <a:buSzPts val="3600"/>
              <a:buFont typeface="IBM Plex Sans"/>
              <a:buNone/>
              <a:defRPr sz="3600">
                <a:solidFill>
                  <a:schemeClr val="lt1"/>
                </a:solidFill>
              </a:defRPr>
            </a:lvl8pPr>
            <a:lvl9pPr lvl="8">
              <a:spcBef>
                <a:spcPts val="0"/>
              </a:spcBef>
              <a:spcAft>
                <a:spcPts val="0"/>
              </a:spcAft>
              <a:buClr>
                <a:schemeClr val="lt1"/>
              </a:buClr>
              <a:buSzPts val="3600"/>
              <a:buFont typeface="IBM Plex Sans"/>
              <a:buNone/>
              <a:defRPr sz="3600">
                <a:solidFill>
                  <a:schemeClr val="lt1"/>
                </a:solidFill>
              </a:defRPr>
            </a:lvl9pPr>
          </a:lstStyle>
          <a:p/>
        </p:txBody>
      </p:sp>
      <p:sp>
        <p:nvSpPr>
          <p:cNvPr id="210" name="Google Shape;210;p8"/>
          <p:cNvSpPr/>
          <p:nvPr/>
        </p:nvSpPr>
        <p:spPr>
          <a:xfrm rot="386111">
            <a:off x="5422314" y="2861786"/>
            <a:ext cx="5875319" cy="1732905"/>
          </a:xfrm>
          <a:prstGeom prst="chord">
            <a:avLst>
              <a:gd fmla="val 2600939" name="adj1"/>
              <a:gd fmla="val 18561181"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1" name="Google Shape;211;p8"/>
          <p:cNvSpPr/>
          <p:nvPr/>
        </p:nvSpPr>
        <p:spPr>
          <a:xfrm rot="1800094">
            <a:off x="5534438" y="2649896"/>
            <a:ext cx="4427191" cy="1750358"/>
          </a:xfrm>
          <a:prstGeom prst="chord">
            <a:avLst>
              <a:gd fmla="val 837048" name="adj1"/>
              <a:gd fmla="val 19665286"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2" name="Google Shape;212;p8"/>
          <p:cNvSpPr txBox="1"/>
          <p:nvPr>
            <p:ph idx="2"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13" name="Google Shape;213;p8"/>
          <p:cNvSpPr txBox="1"/>
          <p:nvPr>
            <p:ph idx="1" type="subTitle"/>
          </p:nvPr>
        </p:nvSpPr>
        <p:spPr>
          <a:xfrm>
            <a:off x="115025" y="3062925"/>
            <a:ext cx="3759600" cy="16599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Clr>
                <a:schemeClr val="lt1"/>
              </a:buClr>
              <a:buSzPts val="1000"/>
              <a:buFont typeface="Sora"/>
              <a:buNone/>
              <a:defRPr sz="1000"/>
            </a:lvl1pPr>
            <a:lvl2pPr lvl="1">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2pPr>
            <a:lvl3pPr lvl="2">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3pPr>
            <a:lvl4pPr lvl="3">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4pPr>
            <a:lvl5pPr lvl="4">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5pPr>
            <a:lvl6pPr lvl="5">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6pPr>
            <a:lvl7pPr lvl="6">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7pPr>
            <a:lvl8pPr lvl="7">
              <a:lnSpc>
                <a:spcPct val="115000"/>
              </a:lnSpc>
              <a:spcBef>
                <a:spcPts val="1000"/>
              </a:spcBef>
              <a:spcAft>
                <a:spcPts val="0"/>
              </a:spcAft>
              <a:buClr>
                <a:schemeClr val="lt1"/>
              </a:buClr>
              <a:buSzPts val="1000"/>
              <a:buFont typeface="Sora"/>
              <a:buNone/>
              <a:defRPr sz="1000">
                <a:solidFill>
                  <a:schemeClr val="lt1"/>
                </a:solidFill>
                <a:latin typeface="Sora"/>
                <a:ea typeface="Sora"/>
                <a:cs typeface="Sora"/>
                <a:sym typeface="Sora"/>
              </a:defRPr>
            </a:lvl8pPr>
            <a:lvl9pPr lvl="8">
              <a:lnSpc>
                <a:spcPct val="115000"/>
              </a:lnSpc>
              <a:spcBef>
                <a:spcPts val="1000"/>
              </a:spcBef>
              <a:spcAft>
                <a:spcPts val="1000"/>
              </a:spcAft>
              <a:buClr>
                <a:schemeClr val="lt1"/>
              </a:buClr>
              <a:buSzPts val="1000"/>
              <a:buFont typeface="Sora"/>
              <a:buNone/>
              <a:defRPr sz="1000">
                <a:solidFill>
                  <a:schemeClr val="lt1"/>
                </a:solidFill>
                <a:latin typeface="Sora"/>
                <a:ea typeface="Sora"/>
                <a:cs typeface="Sora"/>
                <a:sym typeface="Sora"/>
              </a:defRPr>
            </a:lvl9pPr>
          </a:lstStyle>
          <a:p/>
        </p:txBody>
      </p:sp>
      <p:sp>
        <p:nvSpPr>
          <p:cNvPr id="214" name="Google Shape;214;p8"/>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LANK_1_1_1_1_1_1_1_1_1_1_10">
    <p:spTree>
      <p:nvGrpSpPr>
        <p:cNvPr id="215" name="Shape 215"/>
        <p:cNvGrpSpPr/>
        <p:nvPr/>
      </p:nvGrpSpPr>
      <p:grpSpPr>
        <a:xfrm>
          <a:off x="0" y="0"/>
          <a:ext cx="0" cy="0"/>
          <a:chOff x="0" y="0"/>
          <a:chExt cx="0" cy="0"/>
        </a:xfrm>
      </p:grpSpPr>
      <p:sp>
        <p:nvSpPr>
          <p:cNvPr id="216" name="Google Shape;216;p9"/>
          <p:cNvSpPr/>
          <p:nvPr/>
        </p:nvSpPr>
        <p:spPr>
          <a:xfrm flipH="1" rot="-900031">
            <a:off x="1792020" y="1182391"/>
            <a:ext cx="5560068" cy="196350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7" name="Google Shape;217;p9"/>
          <p:cNvSpPr/>
          <p:nvPr/>
        </p:nvSpPr>
        <p:spPr>
          <a:xfrm rot="10800000">
            <a:off x="1792025" y="1182400"/>
            <a:ext cx="5559900" cy="1963500"/>
          </a:xfrm>
          <a:prstGeom prst="ellipse">
            <a:avLst/>
          </a:prstGeom>
          <a:gradFill>
            <a:gsLst>
              <a:gs pos="0">
                <a:schemeClr val="accent2"/>
              </a:gs>
              <a:gs pos="37000">
                <a:schemeClr val="lt2"/>
              </a:gs>
              <a:gs pos="92000">
                <a:schemeClr val="accent1"/>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18" name="Google Shape;218;p9"/>
          <p:cNvSpPr txBox="1"/>
          <p:nvPr>
            <p:ph idx="1" type="body"/>
          </p:nvPr>
        </p:nvSpPr>
        <p:spPr>
          <a:xfrm>
            <a:off x="2351750" y="3857450"/>
            <a:ext cx="4346700" cy="452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Sora"/>
              <a:buChar char="●"/>
              <a:defRPr/>
            </a:lvl1pPr>
            <a:lvl2pPr indent="-304800" lvl="1" marL="914400">
              <a:spcBef>
                <a:spcPts val="0"/>
              </a:spcBef>
              <a:spcAft>
                <a:spcPts val="0"/>
              </a:spcAft>
              <a:buClr>
                <a:schemeClr val="lt1"/>
              </a:buClr>
              <a:buSzPts val="1200"/>
              <a:buFont typeface="Sora"/>
              <a:buChar char="○"/>
              <a:defRPr/>
            </a:lvl2pPr>
            <a:lvl3pPr indent="-304800" lvl="2" marL="1371600">
              <a:spcBef>
                <a:spcPts val="0"/>
              </a:spcBef>
              <a:spcAft>
                <a:spcPts val="0"/>
              </a:spcAft>
              <a:buClr>
                <a:schemeClr val="lt1"/>
              </a:buClr>
              <a:buSzPts val="1200"/>
              <a:buFont typeface="Sora"/>
              <a:buChar char="■"/>
              <a:defRPr/>
            </a:lvl3pPr>
            <a:lvl4pPr indent="-304800" lvl="3" marL="1828800">
              <a:spcBef>
                <a:spcPts val="0"/>
              </a:spcBef>
              <a:spcAft>
                <a:spcPts val="0"/>
              </a:spcAft>
              <a:buClr>
                <a:schemeClr val="lt1"/>
              </a:buClr>
              <a:buSzPts val="1200"/>
              <a:buFont typeface="Sora"/>
              <a:buChar char="●"/>
              <a:defRPr/>
            </a:lvl4pPr>
            <a:lvl5pPr indent="-304800" lvl="4" marL="2286000">
              <a:spcBef>
                <a:spcPts val="0"/>
              </a:spcBef>
              <a:spcAft>
                <a:spcPts val="0"/>
              </a:spcAft>
              <a:buClr>
                <a:schemeClr val="lt1"/>
              </a:buClr>
              <a:buSzPts val="1200"/>
              <a:buFont typeface="Sora"/>
              <a:buChar char="○"/>
              <a:defRPr/>
            </a:lvl5pPr>
            <a:lvl6pPr indent="-304800" lvl="5" marL="2743200">
              <a:spcBef>
                <a:spcPts val="0"/>
              </a:spcBef>
              <a:spcAft>
                <a:spcPts val="0"/>
              </a:spcAft>
              <a:buClr>
                <a:schemeClr val="lt1"/>
              </a:buClr>
              <a:buSzPts val="1200"/>
              <a:buFont typeface="Sora"/>
              <a:buChar char="■"/>
              <a:defRPr/>
            </a:lvl6pPr>
            <a:lvl7pPr indent="-304800" lvl="6" marL="3200400">
              <a:spcBef>
                <a:spcPts val="0"/>
              </a:spcBef>
              <a:spcAft>
                <a:spcPts val="0"/>
              </a:spcAft>
              <a:buClr>
                <a:schemeClr val="lt1"/>
              </a:buClr>
              <a:buSzPts val="1200"/>
              <a:buFont typeface="Sora"/>
              <a:buChar char="●"/>
              <a:defRPr/>
            </a:lvl7pPr>
            <a:lvl8pPr indent="-304800" lvl="7" marL="3657600">
              <a:spcBef>
                <a:spcPts val="0"/>
              </a:spcBef>
              <a:spcAft>
                <a:spcPts val="0"/>
              </a:spcAft>
              <a:buClr>
                <a:schemeClr val="lt1"/>
              </a:buClr>
              <a:buSzPts val="1200"/>
              <a:buFont typeface="Sora"/>
              <a:buChar char="○"/>
              <a:defRPr/>
            </a:lvl8pPr>
            <a:lvl9pPr indent="-304800" lvl="8" marL="4114800">
              <a:spcBef>
                <a:spcPts val="0"/>
              </a:spcBef>
              <a:spcAft>
                <a:spcPts val="0"/>
              </a:spcAft>
              <a:buClr>
                <a:schemeClr val="lt1"/>
              </a:buClr>
              <a:buSzPts val="1200"/>
              <a:buFont typeface="Sora"/>
              <a:buChar char="■"/>
              <a:defRPr/>
            </a:lvl9pPr>
          </a:lstStyle>
          <a:p/>
        </p:txBody>
      </p:sp>
      <p:sp>
        <p:nvSpPr>
          <p:cNvPr id="219" name="Google Shape;219;p9"/>
          <p:cNvSpPr txBox="1"/>
          <p:nvPr>
            <p:ph hasCustomPrompt="1" type="title"/>
          </p:nvPr>
        </p:nvSpPr>
        <p:spPr>
          <a:xfrm>
            <a:off x="2662050" y="1182350"/>
            <a:ext cx="3819900" cy="1963500"/>
          </a:xfrm>
          <a:prstGeom prst="rect">
            <a:avLst/>
          </a:prstGeom>
        </p:spPr>
        <p:txBody>
          <a:bodyPr anchorCtr="0" anchor="t" bIns="91425" lIns="91425" spcFirstLastPara="1" rIns="91425" wrap="square" tIns="91425">
            <a:spAutoFit/>
          </a:bodyPr>
          <a:lstStyle>
            <a:lvl1pPr lvl="0" algn="ctr">
              <a:spcBef>
                <a:spcPts val="0"/>
              </a:spcBef>
              <a:spcAft>
                <a:spcPts val="0"/>
              </a:spcAft>
              <a:buClr>
                <a:schemeClr val="lt1"/>
              </a:buClr>
              <a:buSzPts val="5500"/>
              <a:buFont typeface="IBM Plex Sans"/>
              <a:buNone/>
              <a:defRPr sz="5500"/>
            </a:lvl1pPr>
            <a:lvl2pPr lvl="1" algn="ctr">
              <a:spcBef>
                <a:spcPts val="0"/>
              </a:spcBef>
              <a:spcAft>
                <a:spcPts val="0"/>
              </a:spcAft>
              <a:buClr>
                <a:schemeClr val="lt1"/>
              </a:buClr>
              <a:buSzPts val="5500"/>
              <a:buFont typeface="IBM Plex Sans"/>
              <a:buNone/>
              <a:defRPr sz="5500">
                <a:solidFill>
                  <a:schemeClr val="lt1"/>
                </a:solidFill>
              </a:defRPr>
            </a:lvl2pPr>
            <a:lvl3pPr lvl="2" algn="ctr">
              <a:spcBef>
                <a:spcPts val="0"/>
              </a:spcBef>
              <a:spcAft>
                <a:spcPts val="0"/>
              </a:spcAft>
              <a:buClr>
                <a:schemeClr val="lt1"/>
              </a:buClr>
              <a:buSzPts val="5500"/>
              <a:buFont typeface="IBM Plex Sans"/>
              <a:buNone/>
              <a:defRPr sz="5500">
                <a:solidFill>
                  <a:schemeClr val="lt1"/>
                </a:solidFill>
              </a:defRPr>
            </a:lvl3pPr>
            <a:lvl4pPr lvl="3" algn="ctr">
              <a:spcBef>
                <a:spcPts val="0"/>
              </a:spcBef>
              <a:spcAft>
                <a:spcPts val="0"/>
              </a:spcAft>
              <a:buClr>
                <a:schemeClr val="lt1"/>
              </a:buClr>
              <a:buSzPts val="5500"/>
              <a:buFont typeface="IBM Plex Sans"/>
              <a:buNone/>
              <a:defRPr sz="5500">
                <a:solidFill>
                  <a:schemeClr val="lt1"/>
                </a:solidFill>
              </a:defRPr>
            </a:lvl4pPr>
            <a:lvl5pPr lvl="4" algn="ctr">
              <a:spcBef>
                <a:spcPts val="0"/>
              </a:spcBef>
              <a:spcAft>
                <a:spcPts val="0"/>
              </a:spcAft>
              <a:buClr>
                <a:schemeClr val="lt1"/>
              </a:buClr>
              <a:buSzPts val="5500"/>
              <a:buFont typeface="IBM Plex Sans"/>
              <a:buNone/>
              <a:defRPr sz="5500">
                <a:solidFill>
                  <a:schemeClr val="lt1"/>
                </a:solidFill>
              </a:defRPr>
            </a:lvl5pPr>
            <a:lvl6pPr lvl="5" algn="ctr">
              <a:spcBef>
                <a:spcPts val="0"/>
              </a:spcBef>
              <a:spcAft>
                <a:spcPts val="0"/>
              </a:spcAft>
              <a:buClr>
                <a:schemeClr val="lt1"/>
              </a:buClr>
              <a:buSzPts val="5500"/>
              <a:buFont typeface="IBM Plex Sans"/>
              <a:buNone/>
              <a:defRPr sz="5500">
                <a:solidFill>
                  <a:schemeClr val="lt1"/>
                </a:solidFill>
              </a:defRPr>
            </a:lvl6pPr>
            <a:lvl7pPr lvl="6" algn="ctr">
              <a:spcBef>
                <a:spcPts val="0"/>
              </a:spcBef>
              <a:spcAft>
                <a:spcPts val="0"/>
              </a:spcAft>
              <a:buClr>
                <a:schemeClr val="lt1"/>
              </a:buClr>
              <a:buSzPts val="5500"/>
              <a:buFont typeface="IBM Plex Sans"/>
              <a:buNone/>
              <a:defRPr sz="5500">
                <a:solidFill>
                  <a:schemeClr val="lt1"/>
                </a:solidFill>
              </a:defRPr>
            </a:lvl7pPr>
            <a:lvl8pPr lvl="7" algn="ctr">
              <a:spcBef>
                <a:spcPts val="0"/>
              </a:spcBef>
              <a:spcAft>
                <a:spcPts val="0"/>
              </a:spcAft>
              <a:buClr>
                <a:schemeClr val="lt1"/>
              </a:buClr>
              <a:buSzPts val="5500"/>
              <a:buFont typeface="IBM Plex Sans"/>
              <a:buNone/>
              <a:defRPr sz="5500">
                <a:solidFill>
                  <a:schemeClr val="lt1"/>
                </a:solidFill>
              </a:defRPr>
            </a:lvl8pPr>
            <a:lvl9pPr lvl="8" algn="ctr">
              <a:spcBef>
                <a:spcPts val="0"/>
              </a:spcBef>
              <a:spcAft>
                <a:spcPts val="0"/>
              </a:spcAft>
              <a:buClr>
                <a:schemeClr val="lt1"/>
              </a:buClr>
              <a:buSzPts val="5500"/>
              <a:buFont typeface="IBM Plex Sans"/>
              <a:buNone/>
              <a:defRPr sz="5500">
                <a:solidFill>
                  <a:schemeClr val="lt1"/>
                </a:solidFill>
              </a:defRPr>
            </a:lvl9pPr>
          </a:lstStyle>
          <a:p>
            <a:r>
              <a:t>xx%</a:t>
            </a:r>
          </a:p>
        </p:txBody>
      </p:sp>
      <p:sp>
        <p:nvSpPr>
          <p:cNvPr id="220" name="Google Shape;220;p9"/>
          <p:cNvSpPr/>
          <p:nvPr/>
        </p:nvSpPr>
        <p:spPr>
          <a:xfrm flipH="1" rot="900031">
            <a:off x="1791931" y="1182353"/>
            <a:ext cx="5560068" cy="196350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2">
  <p:cSld name="BLANK_1_1_1_1_1_1_1_1_1_1_9">
    <p:spTree>
      <p:nvGrpSpPr>
        <p:cNvPr id="221" name="Shape 221"/>
        <p:cNvGrpSpPr/>
        <p:nvPr/>
      </p:nvGrpSpPr>
      <p:grpSpPr>
        <a:xfrm>
          <a:off x="0" y="0"/>
          <a:ext cx="0" cy="0"/>
          <a:chOff x="0" y="0"/>
          <a:chExt cx="0" cy="0"/>
        </a:xfrm>
      </p:grpSpPr>
      <p:grpSp>
        <p:nvGrpSpPr>
          <p:cNvPr id="222" name="Google Shape;222;p10"/>
          <p:cNvGrpSpPr/>
          <p:nvPr/>
        </p:nvGrpSpPr>
        <p:grpSpPr>
          <a:xfrm flipH="1">
            <a:off x="3212200" y="0"/>
            <a:ext cx="1851000" cy="1225325"/>
            <a:chOff x="461225" y="3875100"/>
            <a:chExt cx="1851000" cy="1225325"/>
          </a:xfrm>
        </p:grpSpPr>
        <p:grpSp>
          <p:nvGrpSpPr>
            <p:cNvPr id="223" name="Google Shape;223;p10"/>
            <p:cNvGrpSpPr/>
            <p:nvPr/>
          </p:nvGrpSpPr>
          <p:grpSpPr>
            <a:xfrm>
              <a:off x="461225" y="3875100"/>
              <a:ext cx="1851000" cy="114600"/>
              <a:chOff x="461225" y="3504775"/>
              <a:chExt cx="1851000" cy="114600"/>
            </a:xfrm>
          </p:grpSpPr>
          <p:sp>
            <p:nvSpPr>
              <p:cNvPr id="224" name="Google Shape;224;p10"/>
              <p:cNvSpPr/>
              <p:nvPr/>
            </p:nvSpPr>
            <p:spPr>
              <a:xfrm>
                <a:off x="4612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5" name="Google Shape;225;p10"/>
              <p:cNvSpPr/>
              <p:nvPr/>
            </p:nvSpPr>
            <p:spPr>
              <a:xfrm>
                <a:off x="8314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6" name="Google Shape;226;p10"/>
              <p:cNvSpPr/>
              <p:nvPr/>
            </p:nvSpPr>
            <p:spPr>
              <a:xfrm>
                <a:off x="12016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7" name="Google Shape;227;p10"/>
              <p:cNvSpPr/>
              <p:nvPr/>
            </p:nvSpPr>
            <p:spPr>
              <a:xfrm>
                <a:off x="15718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28" name="Google Shape;228;p10"/>
              <p:cNvSpPr/>
              <p:nvPr/>
            </p:nvSpPr>
            <p:spPr>
              <a:xfrm>
                <a:off x="1942025" y="3504775"/>
                <a:ext cx="370200" cy="114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29" name="Google Shape;229;p10"/>
            <p:cNvGrpSpPr/>
            <p:nvPr/>
          </p:nvGrpSpPr>
          <p:grpSpPr>
            <a:xfrm>
              <a:off x="461225" y="3989700"/>
              <a:ext cx="1480800" cy="1110725"/>
              <a:chOff x="461225" y="3249175"/>
              <a:chExt cx="1480800" cy="1110725"/>
            </a:xfrm>
          </p:grpSpPr>
          <p:sp>
            <p:nvSpPr>
              <p:cNvPr id="230" name="Google Shape;230;p10"/>
              <p:cNvSpPr/>
              <p:nvPr/>
            </p:nvSpPr>
            <p:spPr>
              <a:xfrm>
                <a:off x="4612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1" name="Google Shape;231;p10"/>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2" name="Google Shape;232;p10"/>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3" name="Google Shape;233;p10"/>
              <p:cNvSpPr/>
              <p:nvPr/>
            </p:nvSpPr>
            <p:spPr>
              <a:xfrm>
                <a:off x="1201625" y="3989700"/>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nvGrpSpPr>
            <p:cNvPr id="234" name="Google Shape;234;p10"/>
            <p:cNvGrpSpPr/>
            <p:nvPr/>
          </p:nvGrpSpPr>
          <p:grpSpPr>
            <a:xfrm>
              <a:off x="831425" y="4360025"/>
              <a:ext cx="1480800" cy="370200"/>
              <a:chOff x="831425" y="3249175"/>
              <a:chExt cx="1480800" cy="370200"/>
            </a:xfrm>
          </p:grpSpPr>
          <p:sp>
            <p:nvSpPr>
              <p:cNvPr id="235" name="Google Shape;235;p10"/>
              <p:cNvSpPr/>
              <p:nvPr/>
            </p:nvSpPr>
            <p:spPr>
              <a:xfrm>
                <a:off x="8314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6" name="Google Shape;236;p10"/>
              <p:cNvSpPr/>
              <p:nvPr/>
            </p:nvSpPr>
            <p:spPr>
              <a:xfrm>
                <a:off x="12016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7" name="Google Shape;237;p10"/>
              <p:cNvSpPr/>
              <p:nvPr/>
            </p:nvSpPr>
            <p:spPr>
              <a:xfrm>
                <a:off x="15718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238" name="Google Shape;238;p10"/>
              <p:cNvSpPr/>
              <p:nvPr/>
            </p:nvSpPr>
            <p:spPr>
              <a:xfrm>
                <a:off x="1942025" y="3249175"/>
                <a:ext cx="370200" cy="370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grpSp>
      </p:grpSp>
      <p:sp>
        <p:nvSpPr>
          <p:cNvPr id="239" name="Google Shape;239;p10"/>
          <p:cNvSpPr txBox="1"/>
          <p:nvPr>
            <p:ph type="title"/>
          </p:nvPr>
        </p:nvSpPr>
        <p:spPr>
          <a:xfrm>
            <a:off x="38100" y="93150"/>
            <a:ext cx="1583400" cy="189300"/>
          </a:xfrm>
          <a:prstGeom prst="rect">
            <a:avLst/>
          </a:prstGeom>
        </p:spPr>
        <p:txBody>
          <a:bodyPr anchorCtr="0" anchor="t" bIns="91425" lIns="182875" spcFirstLastPara="1" rIns="91425" wrap="square" tIns="91425">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2pPr>
            <a:lvl3pPr lvl="2">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3pPr>
            <a:lvl4pPr lvl="3">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4pPr>
            <a:lvl5pPr lvl="4">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5pPr>
            <a:lvl6pPr lvl="5">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6pPr>
            <a:lvl7pPr lvl="6">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7pPr>
            <a:lvl8pPr lvl="7">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8pPr>
            <a:lvl9pPr lvl="8">
              <a:spcBef>
                <a:spcPts val="0"/>
              </a:spcBef>
              <a:spcAft>
                <a:spcPts val="0"/>
              </a:spcAft>
              <a:buClr>
                <a:schemeClr val="accent5"/>
              </a:buClr>
              <a:buSzPts val="900"/>
              <a:buFont typeface="Sora"/>
              <a:buNone/>
              <a:defRPr sz="900">
                <a:solidFill>
                  <a:schemeClr val="accent5"/>
                </a:solidFill>
                <a:latin typeface="Sora"/>
                <a:ea typeface="Sora"/>
                <a:cs typeface="Sora"/>
                <a:sym typeface="Sora"/>
              </a:defRPr>
            </a:lvl9pPr>
          </a:lstStyle>
          <a:p/>
        </p:txBody>
      </p:sp>
      <p:sp>
        <p:nvSpPr>
          <p:cNvPr id="240" name="Google Shape;240;p10"/>
          <p:cNvSpPr txBox="1"/>
          <p:nvPr>
            <p:ph idx="2" type="title"/>
          </p:nvPr>
        </p:nvSpPr>
        <p:spPr>
          <a:xfrm>
            <a:off x="115025" y="502775"/>
            <a:ext cx="5829000" cy="12006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3600"/>
            </a:lvl1pPr>
            <a:lvl2pPr lvl="1">
              <a:lnSpc>
                <a:spcPct val="115000"/>
              </a:lnSpc>
              <a:spcBef>
                <a:spcPts val="0"/>
              </a:spcBef>
              <a:spcAft>
                <a:spcPts val="0"/>
              </a:spcAft>
              <a:buNone/>
              <a:defRPr sz="3600"/>
            </a:lvl2pPr>
            <a:lvl3pPr lvl="2">
              <a:lnSpc>
                <a:spcPct val="115000"/>
              </a:lnSpc>
              <a:spcBef>
                <a:spcPts val="0"/>
              </a:spcBef>
              <a:spcAft>
                <a:spcPts val="0"/>
              </a:spcAft>
              <a:buNone/>
              <a:defRPr sz="3600"/>
            </a:lvl3pPr>
            <a:lvl4pPr lvl="3">
              <a:lnSpc>
                <a:spcPct val="115000"/>
              </a:lnSpc>
              <a:spcBef>
                <a:spcPts val="0"/>
              </a:spcBef>
              <a:spcAft>
                <a:spcPts val="0"/>
              </a:spcAft>
              <a:buNone/>
              <a:defRPr sz="3600"/>
            </a:lvl4pPr>
            <a:lvl5pPr lvl="4">
              <a:lnSpc>
                <a:spcPct val="115000"/>
              </a:lnSpc>
              <a:spcBef>
                <a:spcPts val="0"/>
              </a:spcBef>
              <a:spcAft>
                <a:spcPts val="0"/>
              </a:spcAft>
              <a:buNone/>
              <a:defRPr sz="3600"/>
            </a:lvl5pPr>
            <a:lvl6pPr lvl="5">
              <a:lnSpc>
                <a:spcPct val="115000"/>
              </a:lnSpc>
              <a:spcBef>
                <a:spcPts val="0"/>
              </a:spcBef>
              <a:spcAft>
                <a:spcPts val="0"/>
              </a:spcAft>
              <a:buNone/>
              <a:defRPr sz="3600"/>
            </a:lvl6pPr>
            <a:lvl7pPr lvl="6">
              <a:lnSpc>
                <a:spcPct val="115000"/>
              </a:lnSpc>
              <a:spcBef>
                <a:spcPts val="0"/>
              </a:spcBef>
              <a:spcAft>
                <a:spcPts val="0"/>
              </a:spcAft>
              <a:buNone/>
              <a:defRPr sz="3600"/>
            </a:lvl7pPr>
            <a:lvl8pPr lvl="7">
              <a:lnSpc>
                <a:spcPct val="115000"/>
              </a:lnSpc>
              <a:spcBef>
                <a:spcPts val="0"/>
              </a:spcBef>
              <a:spcAft>
                <a:spcPts val="0"/>
              </a:spcAft>
              <a:buNone/>
              <a:defRPr sz="3600"/>
            </a:lvl8pPr>
            <a:lvl9pPr lvl="8">
              <a:lnSpc>
                <a:spcPct val="115000"/>
              </a:lnSpc>
              <a:spcBef>
                <a:spcPts val="0"/>
              </a:spcBef>
              <a:spcAft>
                <a:spcPts val="0"/>
              </a:spcAft>
              <a:buNone/>
              <a:defRPr sz="3600"/>
            </a:lvl9pPr>
          </a:lstStyle>
          <a:p/>
        </p:txBody>
      </p:sp>
      <p:sp>
        <p:nvSpPr>
          <p:cNvPr id="241" name="Google Shape;241;p10"/>
          <p:cNvSpPr txBox="1"/>
          <p:nvPr>
            <p:ph idx="3" type="title"/>
          </p:nvPr>
        </p:nvSpPr>
        <p:spPr>
          <a:xfrm>
            <a:off x="228600" y="4774929"/>
            <a:ext cx="1939200" cy="189300"/>
          </a:xfrm>
          <a:prstGeom prst="rect">
            <a:avLst/>
          </a:prstGeom>
        </p:spPr>
        <p:txBody>
          <a:bodyPr anchorCtr="0" anchor="ctr" bIns="0" lIns="0" spcFirstLastPara="1" rIns="0" wrap="square" tIns="0">
            <a:noAutofit/>
          </a:bodyPr>
          <a:lstStyle>
            <a:lvl1pPr lvl="0">
              <a:spcBef>
                <a:spcPts val="0"/>
              </a:spcBef>
              <a:spcAft>
                <a:spcPts val="0"/>
              </a:spcAft>
              <a:buNone/>
              <a:defRPr sz="900">
                <a:solidFill>
                  <a:schemeClr val="accent5"/>
                </a:solidFill>
                <a:latin typeface="Sora"/>
                <a:ea typeface="Sora"/>
                <a:cs typeface="Sora"/>
                <a:sym typeface="Sora"/>
              </a:defRPr>
            </a:lvl1pPr>
            <a:lvl2pPr lvl="1">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2pPr>
            <a:lvl3pPr lvl="2">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3pPr>
            <a:lvl4pPr lvl="3">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4pPr>
            <a:lvl5pPr lvl="4">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5pPr>
            <a:lvl6pPr lvl="5">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6pPr>
            <a:lvl7pPr lvl="6">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7pPr>
            <a:lvl8pPr lvl="7">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8pPr>
            <a:lvl9pPr lvl="8">
              <a:spcBef>
                <a:spcPts val="0"/>
              </a:spcBef>
              <a:spcAft>
                <a:spcPts val="0"/>
              </a:spcAft>
              <a:buClr>
                <a:schemeClr val="accent5"/>
              </a:buClr>
              <a:buSzPts val="900"/>
              <a:buFont typeface="Sora"/>
              <a:buNone/>
              <a:defRPr sz="900">
                <a:solidFill>
                  <a:schemeClr val="accent5"/>
                </a:solidFill>
                <a:latin typeface="Sora SemiBold"/>
                <a:ea typeface="Sora SemiBold"/>
                <a:cs typeface="Sora SemiBold"/>
                <a:sym typeface="Sora SemiBol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228600" y="1452125"/>
            <a:ext cx="5760600" cy="3460200"/>
          </a:xfrm>
          <a:prstGeom prst="rect">
            <a:avLst/>
          </a:prstGeom>
          <a:noFill/>
          <a:ln>
            <a:noFill/>
          </a:ln>
        </p:spPr>
        <p:txBody>
          <a:bodyPr anchorCtr="0" anchor="t" bIns="91425" lIns="91425" spcFirstLastPara="1" rIns="91425" wrap="square" tIns="91425">
            <a:spAutoFit/>
          </a:bodyPr>
          <a:lstStyle>
            <a:lvl1pPr indent="-304800" lvl="0" marL="457200">
              <a:lnSpc>
                <a:spcPct val="115000"/>
              </a:lnSpc>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1pPr>
            <a:lvl2pPr indent="-304800" lvl="1" marL="9144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2pPr>
            <a:lvl3pPr indent="-304800" lvl="2" marL="13716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3pPr>
            <a:lvl4pPr indent="-304800" lvl="3" marL="18288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4pPr>
            <a:lvl5pPr indent="-304800" lvl="4" marL="22860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5pPr>
            <a:lvl6pPr indent="-304800" lvl="5" marL="27432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6pPr>
            <a:lvl7pPr indent="-304800" lvl="6" marL="32004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7pPr>
            <a:lvl8pPr indent="-304800" lvl="7" marL="3657600">
              <a:lnSpc>
                <a:spcPct val="115000"/>
              </a:lnSpc>
              <a:spcBef>
                <a:spcPts val="800"/>
              </a:spcBef>
              <a:spcAft>
                <a:spcPts val="0"/>
              </a:spcAft>
              <a:buClr>
                <a:schemeClr val="lt1"/>
              </a:buClr>
              <a:buSzPts val="1200"/>
              <a:buFont typeface="Sora"/>
              <a:buChar char="○"/>
              <a:defRPr sz="1200">
                <a:solidFill>
                  <a:schemeClr val="lt1"/>
                </a:solidFill>
                <a:latin typeface="Sora"/>
                <a:ea typeface="Sora"/>
                <a:cs typeface="Sora"/>
                <a:sym typeface="Sora"/>
              </a:defRPr>
            </a:lvl8pPr>
            <a:lvl9pPr indent="-304800" lvl="8" marL="4114800">
              <a:lnSpc>
                <a:spcPct val="115000"/>
              </a:lnSpc>
              <a:spcBef>
                <a:spcPts val="800"/>
              </a:spcBef>
              <a:spcAft>
                <a:spcPts val="800"/>
              </a:spcAft>
              <a:buClr>
                <a:schemeClr val="lt1"/>
              </a:buClr>
              <a:buSzPts val="1200"/>
              <a:buFont typeface="Sora"/>
              <a:buChar char="■"/>
              <a:defRPr sz="1200">
                <a:solidFill>
                  <a:schemeClr val="lt1"/>
                </a:solidFill>
                <a:latin typeface="Sora"/>
                <a:ea typeface="Sora"/>
                <a:cs typeface="Sora"/>
                <a:sym typeface="Sora"/>
              </a:defRPr>
            </a:lvl9pPr>
          </a:lstStyle>
          <a:p/>
        </p:txBody>
      </p:sp>
      <p:sp>
        <p:nvSpPr>
          <p:cNvPr id="7" name="Google Shape;7;p1"/>
          <p:cNvSpPr txBox="1"/>
          <p:nvPr>
            <p:ph type="title"/>
          </p:nvPr>
        </p:nvSpPr>
        <p:spPr>
          <a:xfrm>
            <a:off x="402800" y="197225"/>
            <a:ext cx="6537900" cy="1254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000"/>
              <a:buFont typeface="IBM Plex Sans"/>
              <a:buNone/>
              <a:defRPr sz="3000">
                <a:solidFill>
                  <a:schemeClr val="lt1"/>
                </a:solidFill>
                <a:latin typeface="IBM Plex Sans"/>
                <a:ea typeface="IBM Plex Sans"/>
                <a:cs typeface="IBM Plex Sans"/>
                <a:sym typeface="IBM Plex Sans"/>
              </a:defRPr>
            </a:lvl1pPr>
            <a:lvl2pPr lvl="1">
              <a:spcBef>
                <a:spcPts val="0"/>
              </a:spcBef>
              <a:spcAft>
                <a:spcPts val="0"/>
              </a:spcAft>
              <a:buSzPts val="3000"/>
              <a:buFont typeface="IBM Plex Sans"/>
              <a:buNone/>
              <a:defRPr sz="3000">
                <a:latin typeface="IBM Plex Sans"/>
                <a:ea typeface="IBM Plex Sans"/>
                <a:cs typeface="IBM Plex Sans"/>
                <a:sym typeface="IBM Plex Sans"/>
              </a:defRPr>
            </a:lvl2pPr>
            <a:lvl3pPr lvl="2">
              <a:spcBef>
                <a:spcPts val="0"/>
              </a:spcBef>
              <a:spcAft>
                <a:spcPts val="0"/>
              </a:spcAft>
              <a:buSzPts val="3000"/>
              <a:buFont typeface="IBM Plex Sans"/>
              <a:buNone/>
              <a:defRPr sz="3000">
                <a:latin typeface="IBM Plex Sans"/>
                <a:ea typeface="IBM Plex Sans"/>
                <a:cs typeface="IBM Plex Sans"/>
                <a:sym typeface="IBM Plex Sans"/>
              </a:defRPr>
            </a:lvl3pPr>
            <a:lvl4pPr lvl="3">
              <a:spcBef>
                <a:spcPts val="0"/>
              </a:spcBef>
              <a:spcAft>
                <a:spcPts val="0"/>
              </a:spcAft>
              <a:buSzPts val="3000"/>
              <a:buFont typeface="IBM Plex Sans"/>
              <a:buNone/>
              <a:defRPr sz="3000">
                <a:latin typeface="IBM Plex Sans"/>
                <a:ea typeface="IBM Plex Sans"/>
                <a:cs typeface="IBM Plex Sans"/>
                <a:sym typeface="IBM Plex Sans"/>
              </a:defRPr>
            </a:lvl4pPr>
            <a:lvl5pPr lvl="4">
              <a:spcBef>
                <a:spcPts val="0"/>
              </a:spcBef>
              <a:spcAft>
                <a:spcPts val="0"/>
              </a:spcAft>
              <a:buSzPts val="3000"/>
              <a:buFont typeface="IBM Plex Sans"/>
              <a:buNone/>
              <a:defRPr sz="3000">
                <a:latin typeface="IBM Plex Sans"/>
                <a:ea typeface="IBM Plex Sans"/>
                <a:cs typeface="IBM Plex Sans"/>
                <a:sym typeface="IBM Plex Sans"/>
              </a:defRPr>
            </a:lvl5pPr>
            <a:lvl6pPr lvl="5">
              <a:spcBef>
                <a:spcPts val="0"/>
              </a:spcBef>
              <a:spcAft>
                <a:spcPts val="0"/>
              </a:spcAft>
              <a:buSzPts val="3000"/>
              <a:buFont typeface="IBM Plex Sans"/>
              <a:buNone/>
              <a:defRPr sz="3000">
                <a:latin typeface="IBM Plex Sans"/>
                <a:ea typeface="IBM Plex Sans"/>
                <a:cs typeface="IBM Plex Sans"/>
                <a:sym typeface="IBM Plex Sans"/>
              </a:defRPr>
            </a:lvl6pPr>
            <a:lvl7pPr lvl="6">
              <a:spcBef>
                <a:spcPts val="0"/>
              </a:spcBef>
              <a:spcAft>
                <a:spcPts val="0"/>
              </a:spcAft>
              <a:buSzPts val="3000"/>
              <a:buFont typeface="IBM Plex Sans"/>
              <a:buNone/>
              <a:defRPr sz="3000">
                <a:latin typeface="IBM Plex Sans"/>
                <a:ea typeface="IBM Plex Sans"/>
                <a:cs typeface="IBM Plex Sans"/>
                <a:sym typeface="IBM Plex Sans"/>
              </a:defRPr>
            </a:lvl7pPr>
            <a:lvl8pPr lvl="7">
              <a:spcBef>
                <a:spcPts val="0"/>
              </a:spcBef>
              <a:spcAft>
                <a:spcPts val="0"/>
              </a:spcAft>
              <a:buSzPts val="3000"/>
              <a:buFont typeface="IBM Plex Sans"/>
              <a:buNone/>
              <a:defRPr sz="3000">
                <a:latin typeface="IBM Plex Sans"/>
                <a:ea typeface="IBM Plex Sans"/>
                <a:cs typeface="IBM Plex Sans"/>
                <a:sym typeface="IBM Plex Sans"/>
              </a:defRPr>
            </a:lvl8pPr>
            <a:lvl9pPr lvl="8">
              <a:spcBef>
                <a:spcPts val="0"/>
              </a:spcBef>
              <a:spcAft>
                <a:spcPts val="0"/>
              </a:spcAft>
              <a:buSzPts val="3000"/>
              <a:buFont typeface="IBM Plex Sans"/>
              <a:buNone/>
              <a:defRPr sz="3000">
                <a:latin typeface="IBM Plex Sans"/>
                <a:ea typeface="IBM Plex Sans"/>
                <a:cs typeface="IBM Plex Sans"/>
                <a:sym typeface="IBM Plex Sans"/>
              </a:defRPr>
            </a:lvl9pPr>
          </a:lstStyle>
          <a:p/>
        </p:txBody>
      </p:sp>
      <p:sp>
        <p:nvSpPr>
          <p:cNvPr id="8" name="Google Shape;8;p1"/>
          <p:cNvSpPr txBox="1"/>
          <p:nvPr>
            <p:ph idx="2" type="body"/>
          </p:nvPr>
        </p:nvSpPr>
        <p:spPr>
          <a:xfrm>
            <a:off x="3439325" y="1502775"/>
            <a:ext cx="5344800" cy="24399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1pPr>
            <a:lvl2pPr indent="-304800" lvl="1" marL="9144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2pPr>
            <a:lvl3pPr indent="-304800" lvl="2" marL="13716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3pPr>
            <a:lvl4pPr indent="-304800" lvl="3" marL="1828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4pPr>
            <a:lvl5pPr indent="-304800" lvl="4" marL="22860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5pPr>
            <a:lvl6pPr indent="-304800" lvl="5" marL="27432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6pPr>
            <a:lvl7pPr indent="-304800" lvl="6" marL="32004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7pPr>
            <a:lvl8pPr indent="-304800" lvl="7" marL="36576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8pPr>
            <a:lvl9pPr indent="-304800" lvl="8" marL="4114800">
              <a:spcBef>
                <a:spcPts val="0"/>
              </a:spcBef>
              <a:spcAft>
                <a:spcPts val="0"/>
              </a:spcAft>
              <a:buClr>
                <a:schemeClr val="lt1"/>
              </a:buClr>
              <a:buSzPts val="1200"/>
              <a:buFont typeface="Sora"/>
              <a:buChar char="■"/>
              <a:defRPr sz="1200">
                <a:solidFill>
                  <a:schemeClr val="lt1"/>
                </a:solidFill>
                <a:latin typeface="Sora"/>
                <a:ea typeface="Sora"/>
                <a:cs typeface="Sora"/>
                <a:sym typeface="Sor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51"/>
          <p:cNvSpPr txBox="1"/>
          <p:nvPr>
            <p:ph type="title"/>
          </p:nvPr>
        </p:nvSpPr>
        <p:spPr>
          <a:xfrm>
            <a:off x="74600" y="2891050"/>
            <a:ext cx="5876700" cy="144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2"/>
                </a:solidFill>
              </a:rPr>
              <a:t>Analisis Data Perjalanan TransJakarta</a:t>
            </a:r>
            <a:endParaRPr>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cxnSp>
        <p:nvCxnSpPr>
          <p:cNvPr id="965" name="Google Shape;965;p60"/>
          <p:cNvCxnSpPr/>
          <p:nvPr/>
        </p:nvCxnSpPr>
        <p:spPr>
          <a:xfrm>
            <a:off x="1865850" y="392700"/>
            <a:ext cx="0" cy="390300"/>
          </a:xfrm>
          <a:prstGeom prst="straightConnector1">
            <a:avLst/>
          </a:prstGeom>
          <a:noFill/>
          <a:ln cap="flat" cmpd="sng" w="19050">
            <a:solidFill>
              <a:schemeClr val="lt2"/>
            </a:solidFill>
            <a:prstDash val="solid"/>
            <a:round/>
            <a:headEnd len="med" w="med" type="none"/>
            <a:tailEnd len="med" w="med" type="none"/>
          </a:ln>
        </p:spPr>
      </p:cxnSp>
      <p:sp>
        <p:nvSpPr>
          <p:cNvPr id="966" name="Google Shape;966;p60"/>
          <p:cNvSpPr txBox="1"/>
          <p:nvPr>
            <p:ph idx="5" type="title"/>
          </p:nvPr>
        </p:nvSpPr>
        <p:spPr>
          <a:xfrm>
            <a:off x="38100" y="319650"/>
            <a:ext cx="1823100" cy="5202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sz="2200"/>
              <a:t>Insight</a:t>
            </a:r>
            <a:endParaRPr sz="2200"/>
          </a:p>
        </p:txBody>
      </p:sp>
      <p:sp>
        <p:nvSpPr>
          <p:cNvPr id="967" name="Google Shape;967;p60"/>
          <p:cNvSpPr txBox="1"/>
          <p:nvPr>
            <p:ph idx="1" type="body"/>
          </p:nvPr>
        </p:nvSpPr>
        <p:spPr>
          <a:xfrm>
            <a:off x="4732800" y="2063475"/>
            <a:ext cx="4320300" cy="17592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Penjaringan adalah halte dengan jumlah pengunjung tap in  tertinggi (1169).</a:t>
            </a:r>
            <a:endParaRPr sz="1100"/>
          </a:p>
          <a:p>
            <a:pPr indent="-298450" lvl="0" marL="457200" rtl="0" algn="l">
              <a:spcBef>
                <a:spcPts val="0"/>
              </a:spcBef>
              <a:spcAft>
                <a:spcPts val="0"/>
              </a:spcAft>
              <a:buSzPts val="1100"/>
              <a:buChar char="-"/>
            </a:pPr>
            <a:r>
              <a:rPr lang="en" sz="1100"/>
              <a:t>Halte lain yang tinggi: BKN, Rusun </a:t>
            </a:r>
            <a:r>
              <a:rPr lang="en" sz="1100"/>
              <a:t>Penjaringan</a:t>
            </a:r>
            <a:r>
              <a:rPr lang="en" sz="1100"/>
              <a:t>, BKN LRT.</a:t>
            </a:r>
            <a:endParaRPr sz="1100"/>
          </a:p>
          <a:p>
            <a:pPr indent="-298450" lvl="0" marL="457200" rtl="0" algn="l">
              <a:spcBef>
                <a:spcPts val="0"/>
              </a:spcBef>
              <a:spcAft>
                <a:spcPts val="0"/>
              </a:spcAft>
              <a:buSzPts val="1100"/>
              <a:buChar char="-"/>
            </a:pPr>
            <a:r>
              <a:rPr lang="en" sz="1100"/>
              <a:t>Pola menunjukkan dominasi halte di area perumahan/permukiman dan akses ke transportasi lanjutan (LRT).</a:t>
            </a:r>
            <a:endParaRPr sz="1100"/>
          </a:p>
          <a:p>
            <a:pPr indent="0" lvl="0" marL="0" rtl="0" algn="l">
              <a:spcBef>
                <a:spcPts val="0"/>
              </a:spcBef>
              <a:spcAft>
                <a:spcPts val="0"/>
              </a:spcAft>
              <a:buNone/>
            </a:pPr>
            <a:r>
              <a:t/>
            </a:r>
            <a:endParaRPr/>
          </a:p>
        </p:txBody>
      </p:sp>
      <p:pic>
        <p:nvPicPr>
          <p:cNvPr id="968" name="Google Shape;968;p60"/>
          <p:cNvPicPr preferRelativeResize="0"/>
          <p:nvPr/>
        </p:nvPicPr>
        <p:blipFill>
          <a:blip r:embed="rId3">
            <a:alphaModFix/>
          </a:blip>
          <a:stretch>
            <a:fillRect/>
          </a:stretch>
        </p:blipFill>
        <p:spPr>
          <a:xfrm>
            <a:off x="228588" y="1346300"/>
            <a:ext cx="4534275" cy="3075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cxnSp>
        <p:nvCxnSpPr>
          <p:cNvPr id="973" name="Google Shape;973;p61"/>
          <p:cNvCxnSpPr/>
          <p:nvPr/>
        </p:nvCxnSpPr>
        <p:spPr>
          <a:xfrm>
            <a:off x="1865850" y="392700"/>
            <a:ext cx="0" cy="390300"/>
          </a:xfrm>
          <a:prstGeom prst="straightConnector1">
            <a:avLst/>
          </a:prstGeom>
          <a:noFill/>
          <a:ln cap="flat" cmpd="sng" w="19050">
            <a:solidFill>
              <a:schemeClr val="lt2"/>
            </a:solidFill>
            <a:prstDash val="solid"/>
            <a:round/>
            <a:headEnd len="med" w="med" type="none"/>
            <a:tailEnd len="med" w="med" type="none"/>
          </a:ln>
        </p:spPr>
      </p:cxnSp>
      <p:sp>
        <p:nvSpPr>
          <p:cNvPr id="974" name="Google Shape;974;p61"/>
          <p:cNvSpPr txBox="1"/>
          <p:nvPr>
            <p:ph idx="5" type="title"/>
          </p:nvPr>
        </p:nvSpPr>
        <p:spPr>
          <a:xfrm>
            <a:off x="38100" y="319650"/>
            <a:ext cx="1823100" cy="5202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sz="2200"/>
              <a:t>Insight</a:t>
            </a:r>
            <a:endParaRPr sz="2200"/>
          </a:p>
        </p:txBody>
      </p:sp>
      <p:sp>
        <p:nvSpPr>
          <p:cNvPr id="975" name="Google Shape;975;p61"/>
          <p:cNvSpPr txBox="1"/>
          <p:nvPr>
            <p:ph idx="1" type="body"/>
          </p:nvPr>
        </p:nvSpPr>
        <p:spPr>
          <a:xfrm>
            <a:off x="262800" y="1386875"/>
            <a:ext cx="4321800" cy="13878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Rute paling populer: Penjaringan - Rusun Penjaringan (555) dan Rusun Penjaringan - Penjaringan (547).</a:t>
            </a:r>
            <a:endParaRPr sz="1100"/>
          </a:p>
          <a:p>
            <a:pPr indent="-298450" lvl="0" marL="457200" rtl="0" algn="l">
              <a:spcBef>
                <a:spcPts val="0"/>
              </a:spcBef>
              <a:spcAft>
                <a:spcPts val="0"/>
              </a:spcAft>
              <a:buSzPts val="1100"/>
              <a:buChar char="-"/>
            </a:pPr>
            <a:r>
              <a:rPr lang="en" sz="1100"/>
              <a:t>Banyak rute yang menghubungkan area perumahan ke pusat aktivitas.</a:t>
            </a:r>
            <a:endParaRPr sz="1100"/>
          </a:p>
          <a:p>
            <a:pPr indent="0" lvl="0" marL="0" rtl="0" algn="l">
              <a:spcBef>
                <a:spcPts val="0"/>
              </a:spcBef>
              <a:spcAft>
                <a:spcPts val="0"/>
              </a:spcAft>
              <a:buNone/>
            </a:pPr>
            <a:r>
              <a:t/>
            </a:r>
            <a:endParaRPr/>
          </a:p>
        </p:txBody>
      </p:sp>
      <p:pic>
        <p:nvPicPr>
          <p:cNvPr id="976" name="Google Shape;976;p61"/>
          <p:cNvPicPr preferRelativeResize="0"/>
          <p:nvPr/>
        </p:nvPicPr>
        <p:blipFill>
          <a:blip r:embed="rId3">
            <a:alphaModFix/>
          </a:blip>
          <a:stretch>
            <a:fillRect/>
          </a:stretch>
        </p:blipFill>
        <p:spPr>
          <a:xfrm>
            <a:off x="4641900" y="1895400"/>
            <a:ext cx="4321800" cy="2538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cxnSp>
        <p:nvCxnSpPr>
          <p:cNvPr id="981" name="Google Shape;981;p62"/>
          <p:cNvCxnSpPr/>
          <p:nvPr/>
        </p:nvCxnSpPr>
        <p:spPr>
          <a:xfrm>
            <a:off x="1865850" y="392700"/>
            <a:ext cx="0" cy="390300"/>
          </a:xfrm>
          <a:prstGeom prst="straightConnector1">
            <a:avLst/>
          </a:prstGeom>
          <a:noFill/>
          <a:ln cap="flat" cmpd="sng" w="19050">
            <a:solidFill>
              <a:schemeClr val="lt2"/>
            </a:solidFill>
            <a:prstDash val="solid"/>
            <a:round/>
            <a:headEnd len="med" w="med" type="none"/>
            <a:tailEnd len="med" w="med" type="none"/>
          </a:ln>
        </p:spPr>
      </p:cxnSp>
      <p:sp>
        <p:nvSpPr>
          <p:cNvPr id="982" name="Google Shape;982;p62"/>
          <p:cNvSpPr txBox="1"/>
          <p:nvPr>
            <p:ph idx="5" type="title"/>
          </p:nvPr>
        </p:nvSpPr>
        <p:spPr>
          <a:xfrm>
            <a:off x="38100" y="319650"/>
            <a:ext cx="1823100" cy="5202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sz="2200"/>
              <a:t>Insight</a:t>
            </a:r>
            <a:endParaRPr sz="2200"/>
          </a:p>
        </p:txBody>
      </p:sp>
      <p:sp>
        <p:nvSpPr>
          <p:cNvPr id="983" name="Google Shape;983;p62"/>
          <p:cNvSpPr txBox="1"/>
          <p:nvPr>
            <p:ph idx="1" type="body"/>
          </p:nvPr>
        </p:nvSpPr>
        <p:spPr>
          <a:xfrm>
            <a:off x="4781550" y="1290375"/>
            <a:ext cx="4321800" cy="51435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Dua puncak utama (jam sibuk):</a:t>
            </a:r>
            <a:endParaRPr sz="1100"/>
          </a:p>
          <a:p>
            <a:pPr indent="457200" lvl="0" marL="457200" rtl="0" algn="l">
              <a:spcBef>
                <a:spcPts val="0"/>
              </a:spcBef>
              <a:spcAft>
                <a:spcPts val="0"/>
              </a:spcAft>
              <a:buNone/>
            </a:pPr>
            <a:r>
              <a:rPr lang="en" sz="1100"/>
              <a:t>06:00 – 08:00 (pergi kerja/sekolah)</a:t>
            </a:r>
            <a:endParaRPr sz="1100"/>
          </a:p>
          <a:p>
            <a:pPr indent="457200" lvl="0" marL="457200" rtl="0" algn="l">
              <a:spcBef>
                <a:spcPts val="0"/>
              </a:spcBef>
              <a:spcAft>
                <a:spcPts val="0"/>
              </a:spcAft>
              <a:buNone/>
            </a:pPr>
            <a:r>
              <a:rPr lang="en" sz="1100"/>
              <a:t>17:00 – 18:00 (pulang kerja/sekolah)</a:t>
            </a:r>
            <a:endParaRPr sz="1100"/>
          </a:p>
          <a:p>
            <a:pPr indent="-298450" lvl="0" marL="457200" rtl="0" algn="l">
              <a:spcBef>
                <a:spcPts val="0"/>
              </a:spcBef>
              <a:spcAft>
                <a:spcPts val="0"/>
              </a:spcAft>
              <a:buSzPts val="1100"/>
              <a:buChar char="-"/>
            </a:pPr>
            <a:r>
              <a:rPr lang="en" sz="1100"/>
              <a:t>Jam di luar peak cenderung rendah, terutama tengah hari (12:00 – 15:00).</a:t>
            </a:r>
            <a:endParaRPr sz="1100"/>
          </a:p>
          <a:p>
            <a:pPr indent="0" lvl="0" marL="0" rtl="0" algn="l">
              <a:spcBef>
                <a:spcPts val="0"/>
              </a:spcBef>
              <a:spcAft>
                <a:spcPts val="0"/>
              </a:spcAft>
              <a:buNone/>
            </a:pPr>
            <a:r>
              <a:t/>
            </a:r>
            <a:endParaRPr/>
          </a:p>
        </p:txBody>
      </p:sp>
      <p:pic>
        <p:nvPicPr>
          <p:cNvPr id="984" name="Google Shape;984;p62"/>
          <p:cNvPicPr preferRelativeResize="0"/>
          <p:nvPr/>
        </p:nvPicPr>
        <p:blipFill>
          <a:blip r:embed="rId3">
            <a:alphaModFix/>
          </a:blip>
          <a:stretch>
            <a:fillRect/>
          </a:stretch>
        </p:blipFill>
        <p:spPr>
          <a:xfrm>
            <a:off x="362902" y="1215075"/>
            <a:ext cx="4418650" cy="227886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cxnSp>
        <p:nvCxnSpPr>
          <p:cNvPr id="989" name="Google Shape;989;p63"/>
          <p:cNvCxnSpPr/>
          <p:nvPr/>
        </p:nvCxnSpPr>
        <p:spPr>
          <a:xfrm>
            <a:off x="1865850" y="392700"/>
            <a:ext cx="0" cy="390300"/>
          </a:xfrm>
          <a:prstGeom prst="straightConnector1">
            <a:avLst/>
          </a:prstGeom>
          <a:noFill/>
          <a:ln cap="flat" cmpd="sng" w="19050">
            <a:solidFill>
              <a:schemeClr val="lt2"/>
            </a:solidFill>
            <a:prstDash val="solid"/>
            <a:round/>
            <a:headEnd len="med" w="med" type="none"/>
            <a:tailEnd len="med" w="med" type="none"/>
          </a:ln>
        </p:spPr>
      </p:cxnSp>
      <p:sp>
        <p:nvSpPr>
          <p:cNvPr id="990" name="Google Shape;990;p63"/>
          <p:cNvSpPr txBox="1"/>
          <p:nvPr>
            <p:ph idx="5" type="title"/>
          </p:nvPr>
        </p:nvSpPr>
        <p:spPr>
          <a:xfrm>
            <a:off x="38100" y="319650"/>
            <a:ext cx="1823100" cy="5202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sz="2200"/>
              <a:t>Insight</a:t>
            </a:r>
            <a:endParaRPr sz="2200"/>
          </a:p>
        </p:txBody>
      </p:sp>
      <p:sp>
        <p:nvSpPr>
          <p:cNvPr id="991" name="Google Shape;991;p63"/>
          <p:cNvSpPr txBox="1"/>
          <p:nvPr>
            <p:ph idx="1" type="body"/>
          </p:nvPr>
        </p:nvSpPr>
        <p:spPr>
          <a:xfrm>
            <a:off x="168900" y="1168850"/>
            <a:ext cx="4321800" cy="17502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Ridership stabil dari Senin–Jumat, menurun drastis di akhir pekan (Sabtu–Minggu).</a:t>
            </a:r>
            <a:endParaRPr sz="1100"/>
          </a:p>
          <a:p>
            <a:pPr indent="-298450" lvl="0" marL="457200" rtl="0" algn="l">
              <a:spcBef>
                <a:spcPts val="0"/>
              </a:spcBef>
              <a:spcAft>
                <a:spcPts val="0"/>
              </a:spcAft>
              <a:buSzPts val="1100"/>
              <a:buChar char="-"/>
            </a:pPr>
            <a:r>
              <a:rPr lang="en" sz="1100"/>
              <a:t>Pola ini menunjukkan dominasi penumpang Trans Jakarta (pekerja/karyawan).</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a:p>
        </p:txBody>
      </p:sp>
      <p:pic>
        <p:nvPicPr>
          <p:cNvPr id="992" name="Google Shape;992;p63"/>
          <p:cNvPicPr preferRelativeResize="0"/>
          <p:nvPr/>
        </p:nvPicPr>
        <p:blipFill>
          <a:blip r:embed="rId3">
            <a:alphaModFix/>
          </a:blip>
          <a:stretch>
            <a:fillRect/>
          </a:stretch>
        </p:blipFill>
        <p:spPr>
          <a:xfrm>
            <a:off x="5035525" y="2085100"/>
            <a:ext cx="3810000" cy="20764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cxnSp>
        <p:nvCxnSpPr>
          <p:cNvPr id="997" name="Google Shape;997;p64"/>
          <p:cNvCxnSpPr/>
          <p:nvPr/>
        </p:nvCxnSpPr>
        <p:spPr>
          <a:xfrm>
            <a:off x="2252200" y="327750"/>
            <a:ext cx="0" cy="390300"/>
          </a:xfrm>
          <a:prstGeom prst="straightConnector1">
            <a:avLst/>
          </a:prstGeom>
          <a:noFill/>
          <a:ln cap="flat" cmpd="sng" w="19050">
            <a:solidFill>
              <a:schemeClr val="lt2"/>
            </a:solidFill>
            <a:prstDash val="solid"/>
            <a:round/>
            <a:headEnd len="med" w="med" type="none"/>
            <a:tailEnd len="med" w="med" type="none"/>
          </a:ln>
        </p:spPr>
      </p:cxnSp>
      <p:sp>
        <p:nvSpPr>
          <p:cNvPr id="998" name="Google Shape;998;p64"/>
          <p:cNvSpPr txBox="1"/>
          <p:nvPr>
            <p:ph idx="5" type="title"/>
          </p:nvPr>
        </p:nvSpPr>
        <p:spPr>
          <a:xfrm>
            <a:off x="228600" y="327750"/>
            <a:ext cx="2385600" cy="5202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sz="2200"/>
              <a:t>Rekomendasi</a:t>
            </a:r>
            <a:endParaRPr sz="2200"/>
          </a:p>
        </p:txBody>
      </p:sp>
      <p:sp>
        <p:nvSpPr>
          <p:cNvPr id="999" name="Google Shape;999;p64"/>
          <p:cNvSpPr txBox="1"/>
          <p:nvPr>
            <p:ph idx="1" type="body"/>
          </p:nvPr>
        </p:nvSpPr>
        <p:spPr>
          <a:xfrm>
            <a:off x="65850" y="1419175"/>
            <a:ext cx="4715700" cy="5143500"/>
          </a:xfrm>
          <a:prstGeom prst="rect">
            <a:avLst/>
          </a:prstGeom>
        </p:spPr>
        <p:txBody>
          <a:bodyPr anchorCtr="0" anchor="t" bIns="91425" lIns="91425" spcFirstLastPara="1" rIns="91425" wrap="square" tIns="0">
            <a:noAutofit/>
          </a:bodyPr>
          <a:lstStyle/>
          <a:p>
            <a:pPr indent="-298450" lvl="0" marL="457200" rtl="0" algn="l">
              <a:spcBef>
                <a:spcPts val="0"/>
              </a:spcBef>
              <a:spcAft>
                <a:spcPts val="0"/>
              </a:spcAft>
              <a:buSzPts val="1100"/>
              <a:buAutoNum type="arabicPeriod"/>
            </a:pPr>
            <a:r>
              <a:rPr lang="en" sz="1100"/>
              <a:t>Optimalisasi Layanan pada Jam Sibuk</a:t>
            </a:r>
            <a:endParaRPr sz="1100"/>
          </a:p>
          <a:p>
            <a:pPr indent="-298450" lvl="0" marL="457200" rtl="0" algn="l">
              <a:spcBef>
                <a:spcPts val="0"/>
              </a:spcBef>
              <a:spcAft>
                <a:spcPts val="0"/>
              </a:spcAft>
              <a:buSzPts val="1100"/>
              <a:buChar char="-"/>
            </a:pPr>
            <a:r>
              <a:rPr lang="en" sz="1100"/>
              <a:t>Tambah armada atau frekuensi bus pada 06:00–08:00 dan 17:00–18:00.</a:t>
            </a:r>
            <a:endParaRPr sz="1100"/>
          </a:p>
          <a:p>
            <a:pPr indent="-298450" lvl="0" marL="457200" rtl="0" algn="l">
              <a:spcBef>
                <a:spcPts val="0"/>
              </a:spcBef>
              <a:spcAft>
                <a:spcPts val="0"/>
              </a:spcAft>
              <a:buSzPts val="1100"/>
              <a:buChar char="-"/>
            </a:pPr>
            <a:r>
              <a:rPr lang="en" sz="1100"/>
              <a:t>Pertimbangkan jalur ekspres untuk rute dengan demand tinggi dan perbaiki masalah tentang tentang jalur ekspress yang sering dimasuki kendaraan pribadi. Agar tidak akan ada keterlambatan tiap perjalanan agar flow tetap terjaga </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AutoNum type="arabicPeriod"/>
            </a:pPr>
            <a:r>
              <a:rPr lang="en" sz="1100"/>
              <a:t>Strategi Khusus di Halte Padat</a:t>
            </a:r>
            <a:endParaRPr sz="1100"/>
          </a:p>
          <a:p>
            <a:pPr indent="-298450" lvl="0" marL="457200" rtl="0" algn="l">
              <a:spcBef>
                <a:spcPts val="0"/>
              </a:spcBef>
              <a:spcAft>
                <a:spcPts val="0"/>
              </a:spcAft>
              <a:buSzPts val="1100"/>
              <a:buChar char="-"/>
            </a:pPr>
            <a:r>
              <a:rPr lang="en" sz="1100"/>
              <a:t>Sediakan fasilitas antrian dan boarding yang lebih teratur di halte </a:t>
            </a:r>
            <a:r>
              <a:rPr lang="en" sz="1100"/>
              <a:t>Penjaringan</a:t>
            </a:r>
            <a:r>
              <a:rPr lang="en" sz="1100"/>
              <a:t> dan BKN.</a:t>
            </a:r>
            <a:endParaRPr sz="1100"/>
          </a:p>
          <a:p>
            <a:pPr indent="-298450" lvl="0" marL="457200" rtl="0" algn="l">
              <a:spcBef>
                <a:spcPts val="0"/>
              </a:spcBef>
              <a:spcAft>
                <a:spcPts val="0"/>
              </a:spcAft>
              <a:buSzPts val="1100"/>
              <a:buChar char="-"/>
            </a:pPr>
            <a:r>
              <a:rPr lang="en" sz="1100"/>
              <a:t>Evaluasi waktu tunggu dan kapasitas halte di titik-titik ini.</a:t>
            </a:r>
            <a:endParaRPr sz="1100"/>
          </a:p>
          <a:p>
            <a:pPr indent="0" lvl="0" marL="0" rtl="0" algn="l">
              <a:spcBef>
                <a:spcPts val="0"/>
              </a:spcBef>
              <a:spcAft>
                <a:spcPts val="0"/>
              </a:spcAft>
              <a:buNone/>
            </a:pPr>
            <a:r>
              <a:t/>
            </a:r>
            <a:endParaRPr sz="1100"/>
          </a:p>
          <a:p>
            <a:pPr indent="-298450" lvl="0" marL="457200" rtl="0" algn="l">
              <a:spcBef>
                <a:spcPts val="0"/>
              </a:spcBef>
              <a:spcAft>
                <a:spcPts val="0"/>
              </a:spcAft>
              <a:buSzPts val="1100"/>
              <a:buAutoNum type="arabicPeriod"/>
            </a:pPr>
            <a:r>
              <a:rPr lang="en" sz="1100"/>
              <a:t>Promosi dan Program Weekend</a:t>
            </a:r>
            <a:endParaRPr sz="1100"/>
          </a:p>
          <a:p>
            <a:pPr indent="-298450" lvl="0" marL="457200" rtl="0" algn="l">
              <a:spcBef>
                <a:spcPts val="0"/>
              </a:spcBef>
              <a:spcAft>
                <a:spcPts val="0"/>
              </a:spcAft>
              <a:buSzPts val="1100"/>
              <a:buChar char="-"/>
            </a:pPr>
            <a:r>
              <a:rPr lang="en" sz="1100"/>
              <a:t>Karena akhir pekan rendah, buat promo tarif murah atau paket wisata kota untuk meningkatkan penumpang.</a:t>
            </a:r>
            <a:endParaRPr sz="1100"/>
          </a:p>
          <a:p>
            <a:pPr indent="-298450" lvl="0" marL="457200" rtl="0" algn="l">
              <a:spcBef>
                <a:spcPts val="0"/>
              </a:spcBef>
              <a:spcAft>
                <a:spcPts val="0"/>
              </a:spcAft>
              <a:buSzPts val="1100"/>
              <a:buChar char="-"/>
            </a:pPr>
            <a:r>
              <a:rPr lang="en" sz="1100"/>
              <a:t>Integrasikan dengan event lokal atau destinasi rekreasi.</a:t>
            </a:r>
            <a:endParaRPr sz="1100"/>
          </a:p>
          <a:p>
            <a:pPr indent="0" lvl="0" marL="0" rtl="0" algn="l">
              <a:spcBef>
                <a:spcPts val="0"/>
              </a:spcBef>
              <a:spcAft>
                <a:spcPts val="0"/>
              </a:spcAft>
              <a:buNone/>
            </a:pPr>
            <a:r>
              <a:t/>
            </a:r>
            <a:endParaRPr/>
          </a:p>
        </p:txBody>
      </p:sp>
      <p:sp>
        <p:nvSpPr>
          <p:cNvPr id="1000" name="Google Shape;1000;p64"/>
          <p:cNvSpPr txBox="1"/>
          <p:nvPr>
            <p:ph idx="1" type="body"/>
          </p:nvPr>
        </p:nvSpPr>
        <p:spPr>
          <a:xfrm>
            <a:off x="4781550" y="1354775"/>
            <a:ext cx="4321800" cy="51435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rPr lang="en" sz="1100"/>
              <a:t>4. Segmentasi Layanan Berdasarkan Usia</a:t>
            </a:r>
            <a:endParaRPr sz="1100"/>
          </a:p>
          <a:p>
            <a:pPr indent="-298450" lvl="0" marL="457200" rtl="0" algn="l">
              <a:spcBef>
                <a:spcPts val="0"/>
              </a:spcBef>
              <a:spcAft>
                <a:spcPts val="0"/>
              </a:spcAft>
              <a:buSzPts val="1100"/>
              <a:buChar char="-"/>
            </a:pPr>
            <a:r>
              <a:rPr lang="en" sz="1100"/>
              <a:t>Usia produktif (20–39 tahun) mendominasi, sehingga fasilitas Wi-Fi, charging port, dan kenyamanan perjalanan bisa jadi nilai tambah.</a:t>
            </a:r>
            <a:endParaRPr sz="1100"/>
          </a:p>
          <a:p>
            <a:pPr indent="-298450" lvl="0" marL="457200" rtl="0" algn="l">
              <a:spcBef>
                <a:spcPts val="0"/>
              </a:spcBef>
              <a:spcAft>
                <a:spcPts val="0"/>
              </a:spcAft>
              <a:buSzPts val="1100"/>
              <a:buChar char="-"/>
            </a:pPr>
            <a:r>
              <a:rPr lang="en" sz="1100"/>
              <a:t>Untuk segmen lansia, pertimbangkan kursi prioritas ekstra dan halte yang ramah disabilitas.</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lang="en" sz="1100"/>
              <a:t>5. Evaluasi Rute Populer</a:t>
            </a:r>
            <a:endParaRPr sz="1100"/>
          </a:p>
          <a:p>
            <a:pPr indent="-298450" lvl="0" marL="457200" rtl="0" algn="l">
              <a:spcBef>
                <a:spcPts val="0"/>
              </a:spcBef>
              <a:spcAft>
                <a:spcPts val="0"/>
              </a:spcAft>
              <a:buSzPts val="1100"/>
              <a:buChar char="-"/>
            </a:pPr>
            <a:r>
              <a:rPr lang="en" sz="1100"/>
              <a:t>Rute Penjaringan – Rusun Penjaringan dan Rusun Penjaringan – Penjaringan perlu pemantauan kapasitas bus agar tidak overload.</a:t>
            </a:r>
            <a:endParaRPr sz="1100"/>
          </a:p>
          <a:p>
            <a:pPr indent="-298450" lvl="0" marL="457200" rtl="0" algn="l">
              <a:spcBef>
                <a:spcPts val="0"/>
              </a:spcBef>
              <a:spcAft>
                <a:spcPts val="0"/>
              </a:spcAft>
              <a:buSzPts val="1100"/>
              <a:buChar char="-"/>
            </a:pPr>
            <a:r>
              <a:rPr lang="en" sz="1100"/>
              <a:t>Lakukan survei untuk mengetahui apakah penumpang membutuhkan jadwal lebih padat di jam puncak.</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4" name="Shape 1004"/>
        <p:cNvGrpSpPr/>
        <p:nvPr/>
      </p:nvGrpSpPr>
      <p:grpSpPr>
        <a:xfrm>
          <a:off x="0" y="0"/>
          <a:ext cx="0" cy="0"/>
          <a:chOff x="0" y="0"/>
          <a:chExt cx="0" cy="0"/>
        </a:xfrm>
      </p:grpSpPr>
      <p:sp>
        <p:nvSpPr>
          <p:cNvPr id="1005" name="Google Shape;1005;p65"/>
          <p:cNvSpPr txBox="1"/>
          <p:nvPr>
            <p:ph type="title"/>
          </p:nvPr>
        </p:nvSpPr>
        <p:spPr>
          <a:xfrm>
            <a:off x="2662050" y="1569925"/>
            <a:ext cx="3819900" cy="10314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52"/>
          <p:cNvSpPr/>
          <p:nvPr/>
        </p:nvSpPr>
        <p:spPr>
          <a:xfrm rot="1181745">
            <a:off x="3565253" y="770641"/>
            <a:ext cx="2013499" cy="1991018"/>
          </a:xfrm>
          <a:prstGeom prst="ellipse">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2"/>
              </a:solidFill>
              <a:latin typeface="Sora"/>
              <a:ea typeface="Sora"/>
              <a:cs typeface="Sora"/>
              <a:sym typeface="Sora"/>
            </a:endParaRPr>
          </a:p>
        </p:txBody>
      </p:sp>
      <p:sp>
        <p:nvSpPr>
          <p:cNvPr id="894" name="Google Shape;894;p52"/>
          <p:cNvSpPr/>
          <p:nvPr/>
        </p:nvSpPr>
        <p:spPr>
          <a:xfrm rot="9649294">
            <a:off x="-1357300" y="736893"/>
            <a:ext cx="4949603" cy="1779974"/>
          </a:xfrm>
          <a:prstGeom prst="chord">
            <a:avLst>
              <a:gd fmla="val 2548532" name="adj1"/>
              <a:gd fmla="val 19993265" name="adj2"/>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95" name="Google Shape;895;p52"/>
          <p:cNvSpPr/>
          <p:nvPr/>
        </p:nvSpPr>
        <p:spPr>
          <a:xfrm rot="748054">
            <a:off x="393745" y="1246154"/>
            <a:ext cx="3226691" cy="1216883"/>
          </a:xfrm>
          <a:prstGeom prst="flowChartConnector">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896" name="Google Shape;896;p52"/>
          <p:cNvSpPr txBox="1"/>
          <p:nvPr>
            <p:ph idx="6" type="subTitle"/>
          </p:nvPr>
        </p:nvSpPr>
        <p:spPr>
          <a:xfrm>
            <a:off x="3528600" y="3353900"/>
            <a:ext cx="2086800" cy="134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 Enthusiast</a:t>
            </a:r>
            <a:endParaRPr/>
          </a:p>
          <a:p>
            <a:pPr indent="0" lvl="0" marL="0" rtl="0" algn="ctr">
              <a:spcBef>
                <a:spcPts val="0"/>
              </a:spcBef>
              <a:spcAft>
                <a:spcPts val="0"/>
              </a:spcAft>
              <a:buNone/>
            </a:pPr>
            <a:r>
              <a:rPr lang="en"/>
              <a:t>Student of Dibimbing </a:t>
            </a:r>
            <a:endParaRPr/>
          </a:p>
        </p:txBody>
      </p:sp>
      <p:sp>
        <p:nvSpPr>
          <p:cNvPr id="897" name="Google Shape;897;p52"/>
          <p:cNvSpPr txBox="1"/>
          <p:nvPr>
            <p:ph idx="7" type="title"/>
          </p:nvPr>
        </p:nvSpPr>
        <p:spPr>
          <a:xfrm>
            <a:off x="3692700" y="3061625"/>
            <a:ext cx="1758600" cy="27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Andrianus Alvien</a:t>
            </a:r>
            <a:endParaRPr/>
          </a:p>
          <a:p>
            <a:pPr indent="0" lvl="0" marL="0" rtl="0" algn="ctr">
              <a:spcBef>
                <a:spcPts val="0"/>
              </a:spcBef>
              <a:spcAft>
                <a:spcPts val="0"/>
              </a:spcAft>
              <a:buNone/>
            </a:pPr>
            <a:r>
              <a:t/>
            </a:r>
            <a:endParaRPr>
              <a:solidFill>
                <a:schemeClr val="lt2"/>
              </a:solidFill>
            </a:endParaRPr>
          </a:p>
        </p:txBody>
      </p:sp>
      <p:pic>
        <p:nvPicPr>
          <p:cNvPr id="898" name="Google Shape;898;p52" title="8f2a3bd5-db3d-4b51-a1d2-05a1e9b916cc (1).png"/>
          <p:cNvPicPr preferRelativeResize="0"/>
          <p:nvPr/>
        </p:nvPicPr>
        <p:blipFill rotWithShape="1">
          <a:blip r:embed="rId3">
            <a:alphaModFix/>
          </a:blip>
          <a:srcRect b="22672" l="0" r="4141" t="0"/>
          <a:stretch/>
        </p:blipFill>
        <p:spPr>
          <a:xfrm>
            <a:off x="3567750" y="760050"/>
            <a:ext cx="2000400" cy="20058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53"/>
          <p:cNvSpPr txBox="1"/>
          <p:nvPr>
            <p:ph type="title"/>
          </p:nvPr>
        </p:nvSpPr>
        <p:spPr>
          <a:xfrm>
            <a:off x="278700" y="695550"/>
            <a:ext cx="6507000" cy="187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Latar Belakang</a:t>
            </a:r>
            <a:endParaRPr/>
          </a:p>
        </p:txBody>
      </p:sp>
      <p:sp>
        <p:nvSpPr>
          <p:cNvPr id="904" name="Google Shape;904;p53"/>
          <p:cNvSpPr txBox="1"/>
          <p:nvPr>
            <p:ph idx="1" type="subTitle"/>
          </p:nvPr>
        </p:nvSpPr>
        <p:spPr>
          <a:xfrm>
            <a:off x="228600" y="2079850"/>
            <a:ext cx="5569200" cy="2043600"/>
          </a:xfrm>
          <a:prstGeom prst="rect">
            <a:avLst/>
          </a:prstGeom>
        </p:spPr>
        <p:txBody>
          <a:bodyPr anchorCtr="0" anchor="b" bIns="91425" lIns="91425" spcFirstLastPara="1" rIns="91425" wrap="square" tIns="91425">
            <a:noAutofit/>
          </a:bodyPr>
          <a:lstStyle/>
          <a:p>
            <a:pPr indent="0" lvl="0" marL="0" rtl="0" algn="l">
              <a:spcBef>
                <a:spcPts val="0"/>
              </a:spcBef>
              <a:spcAft>
                <a:spcPts val="1000"/>
              </a:spcAft>
              <a:buNone/>
            </a:pPr>
            <a:r>
              <a:rPr b="1" lang="en" sz="1200"/>
              <a:t>Proyek ini bertujuan meningkatkan mobilitas perkotaan dan pengalaman penumpang TransJakarta melalui analisis data perjalanan. Dengan jumlah pengguna harian yang tinggi, pemahaman perilaku perjalanan menjadi kunci untuk merencanakan rute yang lebih efisien, mengurangi kemacetan, dan meningkatkan kualitas layanan. Hasil analisis diharapkan mendukung pengembangan transportasi publik Jakarta yang lebih cerdas, mudah diakses, dan berorientasi pada pengguna.</a:t>
            </a:r>
            <a:endParaRPr sz="1200">
              <a:latin typeface="Sora Light"/>
              <a:ea typeface="Sora Light"/>
              <a:cs typeface="Sora Light"/>
              <a:sym typeface="Sora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8" name="Shape 908"/>
        <p:cNvGrpSpPr/>
        <p:nvPr/>
      </p:nvGrpSpPr>
      <p:grpSpPr>
        <a:xfrm>
          <a:off x="0" y="0"/>
          <a:ext cx="0" cy="0"/>
          <a:chOff x="0" y="0"/>
          <a:chExt cx="0" cy="0"/>
        </a:xfrm>
      </p:grpSpPr>
      <p:sp>
        <p:nvSpPr>
          <p:cNvPr id="909" name="Google Shape;909;p54"/>
          <p:cNvSpPr txBox="1"/>
          <p:nvPr>
            <p:ph idx="1" type="subTitle"/>
          </p:nvPr>
        </p:nvSpPr>
        <p:spPr>
          <a:xfrm>
            <a:off x="339150" y="1141025"/>
            <a:ext cx="5173500" cy="354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b="1"/>
          </a:p>
          <a:p>
            <a:pPr indent="-292100" lvl="0" marL="457200" rtl="0" algn="l">
              <a:spcBef>
                <a:spcPts val="1000"/>
              </a:spcBef>
              <a:spcAft>
                <a:spcPts val="0"/>
              </a:spcAft>
              <a:buSzPts val="1000"/>
              <a:buAutoNum type="arabicPeriod"/>
            </a:pPr>
            <a:r>
              <a:rPr b="1" lang="en"/>
              <a:t>Optimalisasi Rute dan Armada:</a:t>
            </a:r>
            <a:endParaRPr b="1"/>
          </a:p>
          <a:p>
            <a:pPr indent="0" lvl="0" marL="0" rtl="0" algn="l">
              <a:spcBef>
                <a:spcPts val="1000"/>
              </a:spcBef>
              <a:spcAft>
                <a:spcPts val="0"/>
              </a:spcAft>
              <a:buNone/>
            </a:pPr>
            <a:r>
              <a:rPr b="1" lang="en"/>
              <a:t>Menentukan koridor dan halte dengan kepadatan tertinggi/rendah untuk redistribusi armada secara efisien.</a:t>
            </a:r>
            <a:endParaRPr b="1"/>
          </a:p>
          <a:p>
            <a:pPr indent="-292100" lvl="0" marL="457200" rtl="0" algn="l">
              <a:spcBef>
                <a:spcPts val="1000"/>
              </a:spcBef>
              <a:spcAft>
                <a:spcPts val="0"/>
              </a:spcAft>
              <a:buSzPts val="1000"/>
              <a:buAutoNum type="arabicPeriod"/>
            </a:pPr>
            <a:r>
              <a:rPr b="1" lang="en"/>
              <a:t>Perbaikan Layanan:</a:t>
            </a:r>
            <a:endParaRPr b="1"/>
          </a:p>
          <a:p>
            <a:pPr indent="0" lvl="0" marL="0" rtl="0" algn="l">
              <a:spcBef>
                <a:spcPts val="1000"/>
              </a:spcBef>
              <a:spcAft>
                <a:spcPts val="0"/>
              </a:spcAft>
              <a:buNone/>
            </a:pPr>
            <a:r>
              <a:rPr b="1" lang="en"/>
              <a:t>Mengetahui jam sibuk untuk meningkatkan frekuensi keberangkatan di jam tertentu.</a:t>
            </a:r>
            <a:endParaRPr b="1"/>
          </a:p>
          <a:p>
            <a:pPr indent="-292100" lvl="0" marL="457200" rtl="0" algn="l">
              <a:spcBef>
                <a:spcPts val="1000"/>
              </a:spcBef>
              <a:spcAft>
                <a:spcPts val="0"/>
              </a:spcAft>
              <a:buSzPts val="1000"/>
              <a:buAutoNum type="arabicPeriod"/>
            </a:pPr>
            <a:r>
              <a:rPr b="1" lang="en"/>
              <a:t>Peningkatan Kepuasan Pelanggan:</a:t>
            </a:r>
            <a:endParaRPr b="1"/>
          </a:p>
          <a:p>
            <a:pPr indent="0" lvl="0" marL="0" rtl="0" algn="l">
              <a:spcBef>
                <a:spcPts val="1000"/>
              </a:spcBef>
              <a:spcAft>
                <a:spcPts val="0"/>
              </a:spcAft>
              <a:buNone/>
            </a:pPr>
            <a:r>
              <a:rPr b="1" lang="en"/>
              <a:t>Analisis demografi pengguna untuk pengembangan program loyalitas/subsidi yang tepat sasaran.</a:t>
            </a:r>
            <a:endParaRPr b="1"/>
          </a:p>
          <a:p>
            <a:pPr indent="-292100" lvl="0" marL="457200" rtl="0" algn="l">
              <a:spcBef>
                <a:spcPts val="1000"/>
              </a:spcBef>
              <a:spcAft>
                <a:spcPts val="0"/>
              </a:spcAft>
              <a:buSzPts val="1000"/>
              <a:buAutoNum type="arabicPeriod"/>
            </a:pPr>
            <a:r>
              <a:rPr b="1" lang="en"/>
              <a:t>Pengurangan Waktu Tempuh:</a:t>
            </a:r>
            <a:endParaRPr b="1"/>
          </a:p>
          <a:p>
            <a:pPr indent="0" lvl="0" marL="0" rtl="0" algn="l">
              <a:spcBef>
                <a:spcPts val="1000"/>
              </a:spcBef>
              <a:spcAft>
                <a:spcPts val="1000"/>
              </a:spcAft>
              <a:buNone/>
            </a:pPr>
            <a:r>
              <a:rPr b="1" lang="en"/>
              <a:t>Mengidentifikasi perjalanan dengan durasi tidak normal  investigasi operasional.</a:t>
            </a:r>
            <a:endParaRPr b="1"/>
          </a:p>
        </p:txBody>
      </p:sp>
      <p:sp>
        <p:nvSpPr>
          <p:cNvPr id="910" name="Google Shape;910;p54"/>
          <p:cNvSpPr txBox="1"/>
          <p:nvPr>
            <p:ph idx="2" type="title"/>
          </p:nvPr>
        </p:nvSpPr>
        <p:spPr>
          <a:xfrm>
            <a:off x="115025" y="406250"/>
            <a:ext cx="3822900" cy="563400"/>
          </a:xfrm>
          <a:prstGeom prst="rect">
            <a:avLst/>
          </a:prstGeom>
        </p:spPr>
        <p:txBody>
          <a:bodyPr anchorCtr="0" anchor="t" bIns="91425" lIns="91425" spcFirstLastPara="1" rIns="91425" wrap="square" tIns="0">
            <a:noAutofit/>
          </a:bodyPr>
          <a:lstStyle/>
          <a:p>
            <a:pPr indent="0" lvl="0" marL="0" rtl="0" algn="l">
              <a:lnSpc>
                <a:spcPct val="80000"/>
              </a:lnSpc>
              <a:spcBef>
                <a:spcPts val="0"/>
              </a:spcBef>
              <a:spcAft>
                <a:spcPts val="0"/>
              </a:spcAft>
              <a:buNone/>
            </a:pPr>
            <a:r>
              <a:rPr lang="en" sz="4100"/>
              <a:t>Tujuan Bisnis</a:t>
            </a:r>
            <a:endParaRPr sz="4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cxnSp>
        <p:nvCxnSpPr>
          <p:cNvPr id="915" name="Google Shape;915;p55"/>
          <p:cNvCxnSpPr/>
          <p:nvPr/>
        </p:nvCxnSpPr>
        <p:spPr>
          <a:xfrm>
            <a:off x="682863" y="2676625"/>
            <a:ext cx="7683000" cy="0"/>
          </a:xfrm>
          <a:prstGeom prst="straightConnector1">
            <a:avLst/>
          </a:prstGeom>
          <a:noFill/>
          <a:ln cap="flat" cmpd="sng" w="9525">
            <a:solidFill>
              <a:schemeClr val="accent5"/>
            </a:solidFill>
            <a:prstDash val="solid"/>
            <a:round/>
            <a:headEnd len="med" w="med" type="none"/>
            <a:tailEnd len="med" w="med" type="none"/>
          </a:ln>
        </p:spPr>
      </p:cxnSp>
      <p:sp>
        <p:nvSpPr>
          <p:cNvPr id="916" name="Google Shape;916;p55"/>
          <p:cNvSpPr/>
          <p:nvPr/>
        </p:nvSpPr>
        <p:spPr>
          <a:xfrm>
            <a:off x="2350300" y="2496026"/>
            <a:ext cx="361200" cy="361200"/>
          </a:xfrm>
          <a:prstGeom prst="ellipse">
            <a:avLst/>
          </a:prstGeom>
          <a:solidFill>
            <a:schemeClr val="accent3"/>
          </a:solidFill>
          <a:ln>
            <a:noFill/>
          </a:ln>
          <a:effectLst>
            <a:outerShdw blurRad="328613" rotWithShape="0" algn="bl" dir="2700000" dist="28575">
              <a:schemeClr val="accent3">
                <a:alpha val="5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17" name="Google Shape;917;p55"/>
          <p:cNvSpPr/>
          <p:nvPr/>
        </p:nvSpPr>
        <p:spPr>
          <a:xfrm>
            <a:off x="4215088" y="2496026"/>
            <a:ext cx="361200" cy="361200"/>
          </a:xfrm>
          <a:prstGeom prst="ellipse">
            <a:avLst/>
          </a:prstGeom>
          <a:solidFill>
            <a:schemeClr val="lt2"/>
          </a:solidFill>
          <a:ln>
            <a:noFill/>
          </a:ln>
          <a:effectLst>
            <a:outerShdw blurRad="342900" rotWithShape="0" algn="bl" dir="5400000" dist="38100">
              <a:schemeClr val="accent1">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18" name="Google Shape;918;p55"/>
          <p:cNvSpPr/>
          <p:nvPr/>
        </p:nvSpPr>
        <p:spPr>
          <a:xfrm>
            <a:off x="621400" y="2496026"/>
            <a:ext cx="361200" cy="361200"/>
          </a:xfrm>
          <a:prstGeom prst="ellipse">
            <a:avLst/>
          </a:prstGeom>
          <a:solidFill>
            <a:schemeClr val="accent4"/>
          </a:solidFill>
          <a:ln>
            <a:noFill/>
          </a:ln>
          <a:effectLst>
            <a:outerShdw blurRad="328613" rotWithShape="0" algn="bl" dir="2700000" dist="28575">
              <a:schemeClr val="accent4">
                <a:alpha val="56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19" name="Google Shape;919;p55"/>
          <p:cNvSpPr/>
          <p:nvPr/>
        </p:nvSpPr>
        <p:spPr>
          <a:xfrm>
            <a:off x="6089013" y="2496033"/>
            <a:ext cx="361200" cy="361200"/>
          </a:xfrm>
          <a:prstGeom prst="ellipse">
            <a:avLst/>
          </a:prstGeom>
          <a:solidFill>
            <a:schemeClr val="accent2"/>
          </a:solidFill>
          <a:ln>
            <a:noFill/>
          </a:ln>
          <a:effectLst>
            <a:outerShdw blurRad="485775" rotWithShape="0" algn="bl" dir="7800000" dist="76200">
              <a:schemeClr val="accen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20" name="Google Shape;920;p55"/>
          <p:cNvSpPr/>
          <p:nvPr/>
        </p:nvSpPr>
        <p:spPr>
          <a:xfrm>
            <a:off x="7730567" y="2263523"/>
            <a:ext cx="825900" cy="826200"/>
          </a:xfrm>
          <a:prstGeom prst="ellipse">
            <a:avLst/>
          </a:prstGeom>
          <a:solidFill>
            <a:schemeClr val="accent1"/>
          </a:solidFill>
          <a:ln>
            <a:noFill/>
          </a:ln>
          <a:effectLst>
            <a:outerShdw blurRad="342900" rotWithShape="0" algn="bl" dir="5400000" dist="38100">
              <a:schemeClr val="accent1">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Sora"/>
              <a:ea typeface="Sora"/>
              <a:cs typeface="Sora"/>
              <a:sym typeface="Sora"/>
            </a:endParaRPr>
          </a:p>
        </p:txBody>
      </p:sp>
      <p:sp>
        <p:nvSpPr>
          <p:cNvPr id="921" name="Google Shape;921;p55"/>
          <p:cNvSpPr txBox="1"/>
          <p:nvPr>
            <p:ph idx="5" type="title"/>
          </p:nvPr>
        </p:nvSpPr>
        <p:spPr>
          <a:xfrm>
            <a:off x="389050" y="2031200"/>
            <a:ext cx="8259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Step 1</a:t>
            </a:r>
            <a:endParaRPr/>
          </a:p>
        </p:txBody>
      </p:sp>
      <p:sp>
        <p:nvSpPr>
          <p:cNvPr id="922" name="Google Shape;922;p55"/>
          <p:cNvSpPr txBox="1"/>
          <p:nvPr>
            <p:ph idx="3" type="title"/>
          </p:nvPr>
        </p:nvSpPr>
        <p:spPr>
          <a:xfrm>
            <a:off x="2117950" y="2031200"/>
            <a:ext cx="8259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Step 2</a:t>
            </a:r>
            <a:endParaRPr/>
          </a:p>
        </p:txBody>
      </p:sp>
      <p:sp>
        <p:nvSpPr>
          <p:cNvPr id="923" name="Google Shape;923;p55"/>
          <p:cNvSpPr txBox="1"/>
          <p:nvPr>
            <p:ph idx="4" type="title"/>
          </p:nvPr>
        </p:nvSpPr>
        <p:spPr>
          <a:xfrm>
            <a:off x="3987300" y="2031200"/>
            <a:ext cx="8259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Step 3</a:t>
            </a:r>
            <a:endParaRPr/>
          </a:p>
        </p:txBody>
      </p:sp>
      <p:sp>
        <p:nvSpPr>
          <p:cNvPr id="924" name="Google Shape;924;p55"/>
          <p:cNvSpPr txBox="1"/>
          <p:nvPr>
            <p:ph idx="6" type="title"/>
          </p:nvPr>
        </p:nvSpPr>
        <p:spPr>
          <a:xfrm>
            <a:off x="5858938" y="2031200"/>
            <a:ext cx="8259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Step 4</a:t>
            </a:r>
            <a:endParaRPr/>
          </a:p>
        </p:txBody>
      </p:sp>
      <p:sp>
        <p:nvSpPr>
          <p:cNvPr id="925" name="Google Shape;925;p55"/>
          <p:cNvSpPr txBox="1"/>
          <p:nvPr>
            <p:ph idx="7" type="title"/>
          </p:nvPr>
        </p:nvSpPr>
        <p:spPr>
          <a:xfrm>
            <a:off x="7730563" y="1797200"/>
            <a:ext cx="825900" cy="36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Goal</a:t>
            </a:r>
            <a:endParaRPr/>
          </a:p>
        </p:txBody>
      </p:sp>
      <p:sp>
        <p:nvSpPr>
          <p:cNvPr id="926" name="Google Shape;926;p55"/>
          <p:cNvSpPr txBox="1"/>
          <p:nvPr>
            <p:ph idx="1" type="body"/>
          </p:nvPr>
        </p:nvSpPr>
        <p:spPr>
          <a:xfrm>
            <a:off x="148300" y="2960850"/>
            <a:ext cx="1374600" cy="10563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None/>
            </a:pPr>
            <a:r>
              <a:rPr lang="en"/>
              <a:t>Project Definition</a:t>
            </a:r>
            <a:endParaRPr/>
          </a:p>
        </p:txBody>
      </p:sp>
      <p:sp>
        <p:nvSpPr>
          <p:cNvPr id="927" name="Google Shape;927;p55"/>
          <p:cNvSpPr txBox="1"/>
          <p:nvPr>
            <p:ph type="title"/>
          </p:nvPr>
        </p:nvSpPr>
        <p:spPr>
          <a:xfrm>
            <a:off x="115025" y="502775"/>
            <a:ext cx="5829000" cy="68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Project Roadmap</a:t>
            </a:r>
            <a:endParaRPr/>
          </a:p>
        </p:txBody>
      </p:sp>
      <p:sp>
        <p:nvSpPr>
          <p:cNvPr id="928" name="Google Shape;928;p55"/>
          <p:cNvSpPr txBox="1"/>
          <p:nvPr>
            <p:ph idx="8" type="body"/>
          </p:nvPr>
        </p:nvSpPr>
        <p:spPr>
          <a:xfrm>
            <a:off x="3601450" y="2960850"/>
            <a:ext cx="1579500" cy="1056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Data Preparation &amp; Cleaning</a:t>
            </a:r>
            <a:endParaRPr/>
          </a:p>
        </p:txBody>
      </p:sp>
      <p:sp>
        <p:nvSpPr>
          <p:cNvPr id="929" name="Google Shape;929;p55"/>
          <p:cNvSpPr txBox="1"/>
          <p:nvPr>
            <p:ph idx="9" type="body"/>
          </p:nvPr>
        </p:nvSpPr>
        <p:spPr>
          <a:xfrm>
            <a:off x="5565675" y="2960850"/>
            <a:ext cx="1487700" cy="1056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Analysis &amp; Insight</a:t>
            </a:r>
            <a:endParaRPr/>
          </a:p>
        </p:txBody>
      </p:sp>
      <p:sp>
        <p:nvSpPr>
          <p:cNvPr id="930" name="Google Shape;930;p55"/>
          <p:cNvSpPr txBox="1"/>
          <p:nvPr>
            <p:ph idx="14" type="body"/>
          </p:nvPr>
        </p:nvSpPr>
        <p:spPr>
          <a:xfrm>
            <a:off x="1842125" y="2960850"/>
            <a:ext cx="1374600" cy="1056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Data Understanding</a:t>
            </a:r>
            <a:endParaRPr/>
          </a:p>
        </p:txBody>
      </p:sp>
      <p:sp>
        <p:nvSpPr>
          <p:cNvPr id="931" name="Google Shape;931;p55"/>
          <p:cNvSpPr txBox="1"/>
          <p:nvPr>
            <p:ph idx="13" type="body"/>
          </p:nvPr>
        </p:nvSpPr>
        <p:spPr>
          <a:xfrm>
            <a:off x="7346300" y="3194850"/>
            <a:ext cx="1649400" cy="1439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Reporting &amp; Decision Support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3535"/>
        </a:solidFill>
      </p:bgPr>
    </p:bg>
    <p:spTree>
      <p:nvGrpSpPr>
        <p:cNvPr id="935" name="Shape 935"/>
        <p:cNvGrpSpPr/>
        <p:nvPr/>
      </p:nvGrpSpPr>
      <p:grpSpPr>
        <a:xfrm>
          <a:off x="0" y="0"/>
          <a:ext cx="0" cy="0"/>
          <a:chOff x="0" y="0"/>
          <a:chExt cx="0" cy="0"/>
        </a:xfrm>
      </p:grpSpPr>
      <p:sp>
        <p:nvSpPr>
          <p:cNvPr id="936" name="Google Shape;936;p56"/>
          <p:cNvSpPr txBox="1"/>
          <p:nvPr>
            <p:ph idx="17" type="title"/>
          </p:nvPr>
        </p:nvSpPr>
        <p:spPr>
          <a:xfrm>
            <a:off x="1914600" y="341975"/>
            <a:ext cx="5408700" cy="5202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sz="2100"/>
              <a:t>Data Understanding</a:t>
            </a:r>
            <a:endParaRPr sz="2100"/>
          </a:p>
        </p:txBody>
      </p:sp>
      <p:sp>
        <p:nvSpPr>
          <p:cNvPr id="937" name="Google Shape;937;p56"/>
          <p:cNvSpPr txBox="1"/>
          <p:nvPr>
            <p:ph idx="9" type="body"/>
          </p:nvPr>
        </p:nvSpPr>
        <p:spPr>
          <a:xfrm>
            <a:off x="3285600" y="1195625"/>
            <a:ext cx="6126600" cy="3488100"/>
          </a:xfrm>
          <a:prstGeom prst="rect">
            <a:avLst/>
          </a:prstGeom>
        </p:spPr>
        <p:txBody>
          <a:bodyPr anchorCtr="0" anchor="t" bIns="91425" lIns="91425" spcFirstLastPara="1" rIns="0" wrap="square" tIns="91425">
            <a:noAutofit/>
          </a:bodyPr>
          <a:lstStyle/>
          <a:p>
            <a:pPr indent="0" lvl="0" marL="0" rtl="0" algn="l">
              <a:spcBef>
                <a:spcPts val="0"/>
              </a:spcBef>
              <a:spcAft>
                <a:spcPts val="0"/>
              </a:spcAft>
              <a:buNone/>
            </a:pPr>
            <a:r>
              <a:t/>
            </a:r>
            <a:endParaRPr sz="1200"/>
          </a:p>
          <a:p>
            <a:pPr indent="0" lvl="0" marL="0" rtl="0" algn="l">
              <a:spcBef>
                <a:spcPts val="0"/>
              </a:spcBef>
              <a:spcAft>
                <a:spcPts val="0"/>
              </a:spcAft>
              <a:buNone/>
            </a:pPr>
            <a:r>
              <a:rPr lang="en" sz="1200"/>
              <a:t>transID	ID unik untuk tiap transaksi</a:t>
            </a:r>
            <a:endParaRPr sz="1200"/>
          </a:p>
          <a:p>
            <a:pPr indent="0" lvl="0" marL="0" rtl="0" algn="l">
              <a:spcBef>
                <a:spcPts val="0"/>
              </a:spcBef>
              <a:spcAft>
                <a:spcPts val="0"/>
              </a:spcAft>
              <a:buNone/>
            </a:pPr>
            <a:r>
              <a:rPr lang="en" sz="1200"/>
              <a:t>payCardID	Nomor kartu pembayaran</a:t>
            </a:r>
            <a:endParaRPr sz="1200"/>
          </a:p>
          <a:p>
            <a:pPr indent="0" lvl="0" marL="0" rtl="0" algn="l">
              <a:spcBef>
                <a:spcPts val="0"/>
              </a:spcBef>
              <a:spcAft>
                <a:spcPts val="0"/>
              </a:spcAft>
              <a:buNone/>
            </a:pPr>
            <a:r>
              <a:rPr lang="en" sz="1200"/>
              <a:t>payCardBank	Nama bank penerbit kartu (e.g., DKI, BNI, Emoney)</a:t>
            </a:r>
            <a:endParaRPr sz="1200"/>
          </a:p>
          <a:p>
            <a:pPr indent="0" lvl="0" marL="0" rtl="0" algn="l">
              <a:spcBef>
                <a:spcPts val="0"/>
              </a:spcBef>
              <a:spcAft>
                <a:spcPts val="0"/>
              </a:spcAft>
              <a:buNone/>
            </a:pPr>
            <a:r>
              <a:rPr lang="en" sz="1200"/>
              <a:t>payCardName	Nama pengguna pada kartu</a:t>
            </a:r>
            <a:endParaRPr sz="1200"/>
          </a:p>
          <a:p>
            <a:pPr indent="0" lvl="0" marL="0" rtl="0" algn="l">
              <a:spcBef>
                <a:spcPts val="0"/>
              </a:spcBef>
              <a:spcAft>
                <a:spcPts val="0"/>
              </a:spcAft>
              <a:buNone/>
            </a:pPr>
            <a:r>
              <a:rPr lang="en" sz="1200"/>
              <a:t>payCardSex	Jenis kelamin (M/F)</a:t>
            </a:r>
            <a:endParaRPr sz="1200"/>
          </a:p>
          <a:p>
            <a:pPr indent="0" lvl="0" marL="0" rtl="0" algn="l">
              <a:spcBef>
                <a:spcPts val="0"/>
              </a:spcBef>
              <a:spcAft>
                <a:spcPts val="0"/>
              </a:spcAft>
              <a:buNone/>
            </a:pPr>
            <a:r>
              <a:rPr lang="en" sz="1200"/>
              <a:t>payCardBirthDate	Tahun lahir pengguna (format: YYYY)</a:t>
            </a:r>
            <a:endParaRPr sz="1200"/>
          </a:p>
          <a:p>
            <a:pPr indent="0" lvl="0" marL="0" rtl="0" algn="l">
              <a:spcBef>
                <a:spcPts val="0"/>
              </a:spcBef>
              <a:spcAft>
                <a:spcPts val="0"/>
              </a:spcAft>
              <a:buNone/>
            </a:pPr>
            <a:r>
              <a:rPr lang="en" sz="1200"/>
              <a:t>corridorID	ID koridor TransJakarta</a:t>
            </a:r>
            <a:endParaRPr sz="1200"/>
          </a:p>
          <a:p>
            <a:pPr indent="0" lvl="0" marL="0" rtl="0" algn="l">
              <a:spcBef>
                <a:spcPts val="0"/>
              </a:spcBef>
              <a:spcAft>
                <a:spcPts val="0"/>
              </a:spcAft>
              <a:buNone/>
            </a:pPr>
            <a:r>
              <a:rPr lang="en" sz="1200"/>
              <a:t>corridorName	Nama koridor (misal: “Pulo Gadung 2 - Tosari”)</a:t>
            </a:r>
            <a:endParaRPr sz="1200"/>
          </a:p>
          <a:p>
            <a:pPr indent="0" lvl="0" marL="0" rtl="0" algn="l">
              <a:spcBef>
                <a:spcPts val="0"/>
              </a:spcBef>
              <a:spcAft>
                <a:spcPts val="0"/>
              </a:spcAft>
              <a:buNone/>
            </a:pPr>
            <a:r>
              <a:rPr lang="en" sz="1200"/>
              <a:t>direction	Arah perjalanan (biasanya 0 atau 1)</a:t>
            </a:r>
            <a:endParaRPr sz="1200"/>
          </a:p>
          <a:p>
            <a:pPr indent="0" lvl="0" marL="0" rtl="0" algn="l">
              <a:spcBef>
                <a:spcPts val="0"/>
              </a:spcBef>
              <a:spcAft>
                <a:spcPts val="0"/>
              </a:spcAft>
              <a:buNone/>
            </a:pPr>
            <a:r>
              <a:rPr lang="en" sz="1200"/>
              <a:t>tapInStops, tapOutStops	Kode halte tempat naik dan turun</a:t>
            </a:r>
            <a:endParaRPr sz="1200"/>
          </a:p>
          <a:p>
            <a:pPr indent="0" lvl="0" marL="0" rtl="0" algn="l">
              <a:spcBef>
                <a:spcPts val="0"/>
              </a:spcBef>
              <a:spcAft>
                <a:spcPts val="0"/>
              </a:spcAft>
              <a:buNone/>
            </a:pPr>
            <a:r>
              <a:rPr lang="en" sz="1200"/>
              <a:t>tapInStopsName, tapOutStopsName	Nama halte tempat naik dan turun</a:t>
            </a:r>
            <a:endParaRPr sz="1200"/>
          </a:p>
          <a:p>
            <a:pPr indent="0" lvl="0" marL="0" rtl="0" algn="l">
              <a:spcBef>
                <a:spcPts val="0"/>
              </a:spcBef>
              <a:spcAft>
                <a:spcPts val="0"/>
              </a:spcAft>
              <a:buNone/>
            </a:pPr>
            <a:r>
              <a:rPr lang="en" sz="1200"/>
              <a:t>tapInStopsLat/Lon, tapOutStopsLat/Lon	Koordinat halte naik dan turun</a:t>
            </a:r>
            <a:endParaRPr sz="1200"/>
          </a:p>
          <a:p>
            <a:pPr indent="0" lvl="0" marL="0" rtl="0" algn="l">
              <a:spcBef>
                <a:spcPts val="0"/>
              </a:spcBef>
              <a:spcAft>
                <a:spcPts val="0"/>
              </a:spcAft>
              <a:buNone/>
            </a:pPr>
            <a:r>
              <a:rPr lang="en" sz="1200"/>
              <a:t>stopStartSeq, stopEndSeq	Urutan halte dari awal rute</a:t>
            </a:r>
            <a:endParaRPr sz="1200"/>
          </a:p>
          <a:p>
            <a:pPr indent="0" lvl="0" marL="0" rtl="0" algn="l">
              <a:spcBef>
                <a:spcPts val="0"/>
              </a:spcBef>
              <a:spcAft>
                <a:spcPts val="0"/>
              </a:spcAft>
              <a:buNone/>
            </a:pPr>
            <a:r>
              <a:rPr lang="en" sz="1200"/>
              <a:t>tapInTime, tapOutTime	Waktu tap in dan tap out (format datetime)</a:t>
            </a:r>
            <a:endParaRPr sz="1200"/>
          </a:p>
          <a:p>
            <a:pPr indent="0" lvl="0" marL="0" rtl="0" algn="l">
              <a:spcBef>
                <a:spcPts val="0"/>
              </a:spcBef>
              <a:spcAft>
                <a:spcPts val="0"/>
              </a:spcAft>
              <a:buNone/>
            </a:pPr>
            <a:r>
              <a:rPr lang="en" sz="1200"/>
              <a:t>payAmount	Besarnya tarif yang dibayarkan (dalam rupiah)</a:t>
            </a:r>
            <a:endParaRPr sz="1200"/>
          </a:p>
        </p:txBody>
      </p:sp>
      <p:sp>
        <p:nvSpPr>
          <p:cNvPr id="938" name="Google Shape;938;p56"/>
          <p:cNvSpPr txBox="1"/>
          <p:nvPr>
            <p:ph idx="9" type="body"/>
          </p:nvPr>
        </p:nvSpPr>
        <p:spPr>
          <a:xfrm>
            <a:off x="228600" y="1555650"/>
            <a:ext cx="3057000" cy="2574900"/>
          </a:xfrm>
          <a:prstGeom prst="rect">
            <a:avLst/>
          </a:prstGeom>
        </p:spPr>
        <p:txBody>
          <a:bodyPr anchorCtr="0" anchor="t" bIns="91425" lIns="91425" spcFirstLastPara="1" rIns="0" wrap="square" tIns="91425">
            <a:noAutofit/>
          </a:bodyPr>
          <a:lstStyle/>
          <a:p>
            <a:pPr indent="0" lvl="0" marL="0" rtl="0" algn="l">
              <a:spcBef>
                <a:spcPts val="0"/>
              </a:spcBef>
              <a:spcAft>
                <a:spcPts val="0"/>
              </a:spcAft>
              <a:buNone/>
            </a:pPr>
            <a:r>
              <a:rPr lang="en" sz="1300"/>
              <a:t>Dataset  berisi 189.500 baris data transaksi penumpang TransJakarta retang April 2023 dengan 22 kolom, mencakup informasi tentang:</a:t>
            </a:r>
            <a:endParaRPr sz="1300"/>
          </a:p>
          <a:p>
            <a:pPr indent="0" lvl="0" marL="0" rtl="0" algn="l">
              <a:spcBef>
                <a:spcPts val="0"/>
              </a:spcBef>
              <a:spcAft>
                <a:spcPts val="0"/>
              </a:spcAft>
              <a:buNone/>
            </a:pPr>
            <a:r>
              <a:t/>
            </a:r>
            <a:endParaRPr sz="1300"/>
          </a:p>
          <a:p>
            <a:pPr indent="-311150" lvl="0" marL="457200" rtl="0" algn="l">
              <a:spcBef>
                <a:spcPts val="0"/>
              </a:spcBef>
              <a:spcAft>
                <a:spcPts val="0"/>
              </a:spcAft>
              <a:buSzPts val="1300"/>
              <a:buChar char="-"/>
            </a:pPr>
            <a:r>
              <a:rPr lang="en" sz="1300"/>
              <a:t>Identitas transaksi dan kartu pengguna</a:t>
            </a:r>
            <a:endParaRPr sz="1300"/>
          </a:p>
          <a:p>
            <a:pPr indent="-311150" lvl="0" marL="457200" rtl="0" algn="l">
              <a:spcBef>
                <a:spcPts val="0"/>
              </a:spcBef>
              <a:spcAft>
                <a:spcPts val="0"/>
              </a:spcAft>
              <a:buSzPts val="1300"/>
              <a:buChar char="-"/>
            </a:pPr>
            <a:r>
              <a:rPr lang="en" sz="1300"/>
              <a:t>Informasi demografis pengguna</a:t>
            </a:r>
            <a:endParaRPr sz="1300"/>
          </a:p>
          <a:p>
            <a:pPr indent="-311150" lvl="0" marL="457200" rtl="0" algn="l">
              <a:spcBef>
                <a:spcPts val="0"/>
              </a:spcBef>
              <a:spcAft>
                <a:spcPts val="0"/>
              </a:spcAft>
              <a:buSzPts val="1300"/>
              <a:buChar char="-"/>
            </a:pPr>
            <a:r>
              <a:rPr lang="en" sz="1300"/>
              <a:t>Waktu dan lokasi naik/turun</a:t>
            </a:r>
            <a:endParaRPr sz="1300"/>
          </a:p>
          <a:p>
            <a:pPr indent="-311150" lvl="0" marL="457200" rtl="0" algn="l">
              <a:spcBef>
                <a:spcPts val="0"/>
              </a:spcBef>
              <a:spcAft>
                <a:spcPts val="0"/>
              </a:spcAft>
              <a:buSzPts val="1300"/>
              <a:buChar char="-"/>
            </a:pPr>
            <a:r>
              <a:rPr lang="en" sz="1300"/>
              <a:t>Rute dan arah perjalanan</a:t>
            </a:r>
            <a:endParaRPr sz="1300"/>
          </a:p>
          <a:p>
            <a:pPr indent="-311150" lvl="0" marL="457200" rtl="0" algn="l">
              <a:spcBef>
                <a:spcPts val="0"/>
              </a:spcBef>
              <a:spcAft>
                <a:spcPts val="0"/>
              </a:spcAft>
              <a:buSzPts val="1300"/>
              <a:buChar char="-"/>
            </a:pPr>
            <a:r>
              <a:rPr lang="en" sz="1300"/>
              <a:t>Tarif yang dibayarkan</a:t>
            </a: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3535"/>
        </a:solidFill>
      </p:bgPr>
    </p:bg>
    <p:spTree>
      <p:nvGrpSpPr>
        <p:cNvPr id="942" name="Shape 942"/>
        <p:cNvGrpSpPr/>
        <p:nvPr/>
      </p:nvGrpSpPr>
      <p:grpSpPr>
        <a:xfrm>
          <a:off x="0" y="0"/>
          <a:ext cx="0" cy="0"/>
          <a:chOff x="0" y="0"/>
          <a:chExt cx="0" cy="0"/>
        </a:xfrm>
      </p:grpSpPr>
      <p:sp>
        <p:nvSpPr>
          <p:cNvPr id="943" name="Google Shape;943;p57"/>
          <p:cNvSpPr txBox="1"/>
          <p:nvPr>
            <p:ph idx="17" type="title"/>
          </p:nvPr>
        </p:nvSpPr>
        <p:spPr>
          <a:xfrm>
            <a:off x="298700" y="350500"/>
            <a:ext cx="2581500" cy="5202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sz="2100"/>
              <a:t>Dashboard</a:t>
            </a:r>
            <a:endParaRPr sz="2100"/>
          </a:p>
        </p:txBody>
      </p:sp>
      <p:pic>
        <p:nvPicPr>
          <p:cNvPr id="944" name="Google Shape;944;p57"/>
          <p:cNvPicPr preferRelativeResize="0"/>
          <p:nvPr/>
        </p:nvPicPr>
        <p:blipFill>
          <a:blip r:embed="rId3">
            <a:alphaModFix/>
          </a:blip>
          <a:stretch>
            <a:fillRect/>
          </a:stretch>
        </p:blipFill>
        <p:spPr>
          <a:xfrm>
            <a:off x="2497750" y="0"/>
            <a:ext cx="663865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cxnSp>
        <p:nvCxnSpPr>
          <p:cNvPr id="949" name="Google Shape;949;p58"/>
          <p:cNvCxnSpPr/>
          <p:nvPr/>
        </p:nvCxnSpPr>
        <p:spPr>
          <a:xfrm>
            <a:off x="1865850" y="392700"/>
            <a:ext cx="0" cy="390300"/>
          </a:xfrm>
          <a:prstGeom prst="straightConnector1">
            <a:avLst/>
          </a:prstGeom>
          <a:noFill/>
          <a:ln cap="flat" cmpd="sng" w="19050">
            <a:solidFill>
              <a:schemeClr val="lt2"/>
            </a:solidFill>
            <a:prstDash val="solid"/>
            <a:round/>
            <a:headEnd len="med" w="med" type="none"/>
            <a:tailEnd len="med" w="med" type="none"/>
          </a:ln>
        </p:spPr>
      </p:cxnSp>
      <p:sp>
        <p:nvSpPr>
          <p:cNvPr id="950" name="Google Shape;950;p58"/>
          <p:cNvSpPr txBox="1"/>
          <p:nvPr>
            <p:ph idx="5" type="title"/>
          </p:nvPr>
        </p:nvSpPr>
        <p:spPr>
          <a:xfrm>
            <a:off x="38100" y="319650"/>
            <a:ext cx="1823100" cy="5202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sz="2200"/>
              <a:t>Insight</a:t>
            </a:r>
            <a:endParaRPr sz="2200"/>
          </a:p>
        </p:txBody>
      </p:sp>
      <p:sp>
        <p:nvSpPr>
          <p:cNvPr id="951" name="Google Shape;951;p58"/>
          <p:cNvSpPr txBox="1"/>
          <p:nvPr>
            <p:ph idx="1" type="body"/>
          </p:nvPr>
        </p:nvSpPr>
        <p:spPr>
          <a:xfrm>
            <a:off x="4742850" y="1947175"/>
            <a:ext cx="3932100" cy="19497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Penumpang didominasi usia 30–39 tahun (puncaknya di 35 tahun 1.418 </a:t>
            </a:r>
            <a:r>
              <a:rPr lang="en" sz="1100"/>
              <a:t>orang</a:t>
            </a:r>
            <a:r>
              <a:rPr lang="en" sz="1100"/>
              <a:t>).</a:t>
            </a:r>
            <a:endParaRPr sz="1100"/>
          </a:p>
          <a:p>
            <a:pPr indent="-298450" lvl="0" marL="457200" rtl="0" algn="l">
              <a:spcBef>
                <a:spcPts val="0"/>
              </a:spcBef>
              <a:spcAft>
                <a:spcPts val="0"/>
              </a:spcAft>
              <a:buSzPts val="1100"/>
              <a:buChar char="-"/>
            </a:pPr>
            <a:r>
              <a:rPr lang="en" sz="1100"/>
              <a:t>Usia 20–29 tahun juga cukup tinggi, sedangkan usia di atas 50 sangat sedikit.</a:t>
            </a:r>
            <a:endParaRPr sz="1100"/>
          </a:p>
          <a:p>
            <a:pPr indent="-298450" lvl="0" marL="457200" rtl="0" algn="l">
              <a:spcBef>
                <a:spcPts val="0"/>
              </a:spcBef>
              <a:spcAft>
                <a:spcPts val="0"/>
              </a:spcAft>
              <a:buSzPts val="1100"/>
              <a:buChar char="-"/>
            </a:pPr>
            <a:r>
              <a:rPr lang="en" sz="1100"/>
              <a:t>Segmen lansia (≥60) hampir tidak terlihat signifikan.</a:t>
            </a:r>
            <a:endParaRPr sz="1100"/>
          </a:p>
          <a:p>
            <a:pPr indent="0" lvl="0" marL="0" rtl="0" algn="l">
              <a:spcBef>
                <a:spcPts val="0"/>
              </a:spcBef>
              <a:spcAft>
                <a:spcPts val="0"/>
              </a:spcAft>
              <a:buNone/>
            </a:pPr>
            <a:r>
              <a:t/>
            </a:r>
            <a:endParaRPr/>
          </a:p>
        </p:txBody>
      </p:sp>
      <p:pic>
        <p:nvPicPr>
          <p:cNvPr id="952" name="Google Shape;952;p58"/>
          <p:cNvPicPr preferRelativeResize="0"/>
          <p:nvPr/>
        </p:nvPicPr>
        <p:blipFill>
          <a:blip r:embed="rId3">
            <a:alphaModFix/>
          </a:blip>
          <a:stretch>
            <a:fillRect/>
          </a:stretch>
        </p:blipFill>
        <p:spPr>
          <a:xfrm>
            <a:off x="228600" y="1419025"/>
            <a:ext cx="4495800" cy="2714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cxnSp>
        <p:nvCxnSpPr>
          <p:cNvPr id="957" name="Google Shape;957;p59"/>
          <p:cNvCxnSpPr/>
          <p:nvPr/>
        </p:nvCxnSpPr>
        <p:spPr>
          <a:xfrm>
            <a:off x="1865850" y="392700"/>
            <a:ext cx="0" cy="390300"/>
          </a:xfrm>
          <a:prstGeom prst="straightConnector1">
            <a:avLst/>
          </a:prstGeom>
          <a:noFill/>
          <a:ln cap="flat" cmpd="sng" w="19050">
            <a:solidFill>
              <a:schemeClr val="lt2"/>
            </a:solidFill>
            <a:prstDash val="solid"/>
            <a:round/>
            <a:headEnd len="med" w="med" type="none"/>
            <a:tailEnd len="med" w="med" type="none"/>
          </a:ln>
        </p:spPr>
      </p:cxnSp>
      <p:sp>
        <p:nvSpPr>
          <p:cNvPr id="958" name="Google Shape;958;p59"/>
          <p:cNvSpPr txBox="1"/>
          <p:nvPr>
            <p:ph idx="5" type="title"/>
          </p:nvPr>
        </p:nvSpPr>
        <p:spPr>
          <a:xfrm>
            <a:off x="38100" y="319650"/>
            <a:ext cx="1823100" cy="5202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None/>
            </a:pPr>
            <a:r>
              <a:rPr lang="en" sz="2200"/>
              <a:t>Insight</a:t>
            </a:r>
            <a:endParaRPr sz="2200"/>
          </a:p>
        </p:txBody>
      </p:sp>
      <p:sp>
        <p:nvSpPr>
          <p:cNvPr id="959" name="Google Shape;959;p59"/>
          <p:cNvSpPr txBox="1"/>
          <p:nvPr>
            <p:ph idx="1" type="body"/>
          </p:nvPr>
        </p:nvSpPr>
        <p:spPr>
          <a:xfrm>
            <a:off x="284625" y="1686350"/>
            <a:ext cx="4715700" cy="1738200"/>
          </a:xfrm>
          <a:prstGeom prst="rect">
            <a:avLst/>
          </a:prstGeom>
        </p:spPr>
        <p:txBody>
          <a:bodyPr anchorCtr="0" anchor="t" bIns="91425" lIns="91425" spcFirstLastPara="1" rIns="91425" wrap="square" tIns="0">
            <a:noAutofit/>
          </a:bodyPr>
          <a:lstStyle/>
          <a:p>
            <a:pPr indent="0" lvl="0" marL="0" rtl="0" algn="l">
              <a:spcBef>
                <a:spcPts val="0"/>
              </a:spcBef>
              <a:spcAft>
                <a:spcPts val="0"/>
              </a:spcAft>
              <a:buNone/>
            </a:pPr>
            <a:r>
              <a:t/>
            </a:r>
            <a:endParaRPr sz="1100"/>
          </a:p>
          <a:p>
            <a:pPr indent="-298450" lvl="0" marL="457200" rtl="0" algn="l">
              <a:spcBef>
                <a:spcPts val="0"/>
              </a:spcBef>
              <a:spcAft>
                <a:spcPts val="0"/>
              </a:spcAft>
              <a:buSzPts val="1100"/>
              <a:buChar char="-"/>
            </a:pPr>
            <a:r>
              <a:rPr lang="en" sz="1100"/>
              <a:t>Laki-laki sedikit lebih banyak (53%) dibanding perempuan (47%).</a:t>
            </a:r>
            <a:endParaRPr sz="1100"/>
          </a:p>
          <a:p>
            <a:pPr indent="-298450" lvl="0" marL="457200" rtl="0" algn="l">
              <a:spcBef>
                <a:spcPts val="0"/>
              </a:spcBef>
              <a:spcAft>
                <a:spcPts val="0"/>
              </a:spcAft>
              <a:buSzPts val="1100"/>
              <a:buChar char="-"/>
            </a:pPr>
            <a:r>
              <a:rPr lang="en" sz="1100"/>
              <a:t>Perbedaan ini tidak terlalu jauh, artinya pelayanan cenderung merata secara gender.</a:t>
            </a:r>
            <a:endParaRPr sz="1100"/>
          </a:p>
          <a:p>
            <a:pPr indent="0" lvl="0" marL="0" rtl="0" algn="l">
              <a:spcBef>
                <a:spcPts val="0"/>
              </a:spcBef>
              <a:spcAft>
                <a:spcPts val="0"/>
              </a:spcAft>
              <a:buNone/>
            </a:pPr>
            <a:r>
              <a:t/>
            </a:r>
            <a:endParaRPr/>
          </a:p>
        </p:txBody>
      </p:sp>
      <p:pic>
        <p:nvPicPr>
          <p:cNvPr id="960" name="Google Shape;960;p59"/>
          <p:cNvPicPr preferRelativeResize="0"/>
          <p:nvPr/>
        </p:nvPicPr>
        <p:blipFill>
          <a:blip r:embed="rId3">
            <a:alphaModFix/>
          </a:blip>
          <a:stretch>
            <a:fillRect/>
          </a:stretch>
        </p:blipFill>
        <p:spPr>
          <a:xfrm>
            <a:off x="5159427" y="1422525"/>
            <a:ext cx="2838500" cy="2838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OVERLAYS">
  <a:themeElements>
    <a:clrScheme name="Simple Light">
      <a:dk1>
        <a:srgbClr val="FFFFFF"/>
      </a:dk1>
      <a:lt1>
        <a:srgbClr val="353535"/>
      </a:lt1>
      <a:dk2>
        <a:srgbClr val="E3DFD6"/>
      </a:dk2>
      <a:lt2>
        <a:srgbClr val="F0B03B"/>
      </a:lt2>
      <a:accent1>
        <a:srgbClr val="FFEB67"/>
      </a:accent1>
      <a:accent2>
        <a:srgbClr val="FF5777"/>
      </a:accent2>
      <a:accent3>
        <a:srgbClr val="41CC6B"/>
      </a:accent3>
      <a:accent4>
        <a:srgbClr val="4285F4"/>
      </a:accent4>
      <a:accent5>
        <a:srgbClr val="69615E"/>
      </a:accent5>
      <a:accent6>
        <a:srgbClr val="FF866D"/>
      </a:accent6>
      <a:hlink>
        <a:srgbClr val="2A29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